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s-ES" smtClean="0"/>
              <a:t>Haga clic para modificar el estilo de título del patrón</a:t>
            </a:r>
            <a:endParaRPr kumimoji="0" lang="en-US"/>
          </a:p>
        </p:txBody>
      </p:sp>
      <p:sp>
        <p:nvSpPr>
          <p:cNvPr id="28" name="27 Marcador de fecha"/>
          <p:cNvSpPr>
            <a:spLocks noGrp="1"/>
          </p:cNvSpPr>
          <p:nvPr>
            <p:ph type="dt" sz="half" idx="10"/>
          </p:nvPr>
        </p:nvSpPr>
        <p:spPr/>
        <p:txBody>
          <a:bodyPr/>
          <a:lstStyle/>
          <a:p>
            <a:fld id="{01DE4B81-5851-4291-B95C-919F5F57B743}" type="datetimeFigureOut">
              <a:rPr lang="es-CL" smtClean="0"/>
              <a:t>07-05-2013</a:t>
            </a:fld>
            <a:endParaRPr lang="es-CL"/>
          </a:p>
        </p:txBody>
      </p:sp>
      <p:sp>
        <p:nvSpPr>
          <p:cNvPr id="17" name="16 Marcador de pie de página"/>
          <p:cNvSpPr>
            <a:spLocks noGrp="1"/>
          </p:cNvSpPr>
          <p:nvPr>
            <p:ph type="ftr" sz="quarter" idx="11"/>
          </p:nvPr>
        </p:nvSpPr>
        <p:spPr/>
        <p:txBody>
          <a:bodyPr/>
          <a:lstStyle/>
          <a:p>
            <a:endParaRPr lang="es-CL"/>
          </a:p>
        </p:txBody>
      </p:sp>
      <p:sp>
        <p:nvSpPr>
          <p:cNvPr id="29" name="28 Marcador de número de diapositiva"/>
          <p:cNvSpPr>
            <a:spLocks noGrp="1"/>
          </p:cNvSpPr>
          <p:nvPr>
            <p:ph type="sldNum" sz="quarter" idx="12"/>
          </p:nvPr>
        </p:nvSpPr>
        <p:spPr/>
        <p:txBody>
          <a:bodyPr/>
          <a:lstStyle/>
          <a:p>
            <a:fld id="{1AC6F6D9-86FE-410D-9EF7-B3DEFA61386E}" type="slidenum">
              <a:rPr lang="es-CL" smtClean="0"/>
              <a:t>‹Nº›</a:t>
            </a:fld>
            <a:endParaRPr lang="es-CL"/>
          </a:p>
        </p:txBody>
      </p:sp>
      <p:sp>
        <p:nvSpPr>
          <p:cNvPr id="9" name="8 Subtítulo"/>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1DE4B81-5851-4291-B95C-919F5F57B743}" type="datetimeFigureOut">
              <a:rPr lang="es-CL" smtClean="0"/>
              <a:t>07-05-2013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AC6F6D9-86FE-410D-9EF7-B3DEFA61386E}"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1DE4B81-5851-4291-B95C-919F5F57B743}" type="datetimeFigureOut">
              <a:rPr lang="es-CL" smtClean="0"/>
              <a:t>07-05-2013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AC6F6D9-86FE-410D-9EF7-B3DEFA61386E}" type="slidenum">
              <a:rPr lang="es-CL" smtClean="0"/>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1DE4B81-5851-4291-B95C-919F5F57B743}" type="datetimeFigureOut">
              <a:rPr lang="es-CL" smtClean="0"/>
              <a:t>07-05-2013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AC6F6D9-86FE-410D-9EF7-B3DEFA61386E}" type="slidenum">
              <a:rPr lang="es-CL" smtClean="0"/>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01DE4B81-5851-4291-B95C-919F5F57B743}" type="datetimeFigureOut">
              <a:rPr lang="es-CL" smtClean="0"/>
              <a:t>07-05-2013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a:xfrm>
            <a:off x="7924800" y="6416675"/>
            <a:ext cx="762000" cy="365125"/>
          </a:xfrm>
        </p:spPr>
        <p:txBody>
          <a:bodyPr/>
          <a:lstStyle/>
          <a:p>
            <a:fld id="{1AC6F6D9-86FE-410D-9EF7-B3DEFA61386E}" type="slidenum">
              <a:rPr lang="es-CL" smtClean="0"/>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01DE4B81-5851-4291-B95C-919F5F57B743}" type="datetimeFigureOut">
              <a:rPr lang="es-CL" smtClean="0"/>
              <a:t>07-05-2013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1AC6F6D9-86FE-410D-9EF7-B3DEFA61386E}" type="slidenum">
              <a:rPr lang="es-CL" smtClean="0"/>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01DE4B81-5851-4291-B95C-919F5F57B743}" type="datetimeFigureOut">
              <a:rPr lang="es-CL" smtClean="0"/>
              <a:t>07-05-2013</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1AC6F6D9-86FE-410D-9EF7-B3DEFA61386E}" type="slidenum">
              <a:rPr lang="es-CL" smtClean="0"/>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01DE4B81-5851-4291-B95C-919F5F57B743}" type="datetimeFigureOut">
              <a:rPr lang="es-CL" smtClean="0"/>
              <a:t>07-05-2013</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1AC6F6D9-86FE-410D-9EF7-B3DEFA61386E}" type="slidenum">
              <a:rPr lang="es-CL" smtClean="0"/>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1DE4B81-5851-4291-B95C-919F5F57B743}" type="datetimeFigureOut">
              <a:rPr lang="es-CL" smtClean="0"/>
              <a:t>07-05-2013</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1AC6F6D9-86FE-410D-9EF7-B3DEFA61386E}"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01DE4B81-5851-4291-B95C-919F5F57B743}" type="datetimeFigureOut">
              <a:rPr lang="es-CL" smtClean="0"/>
              <a:t>07-05-2013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1AC6F6D9-86FE-410D-9EF7-B3DEFA61386E}" type="slidenum">
              <a:rPr lang="es-CL" smtClean="0"/>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s-ES" smtClean="0">
                <a:solidFill>
                  <a:schemeClr val="lt1"/>
                </a:solidFill>
                <a:latin typeface="+mn-lt"/>
                <a:ea typeface="+mn-ea"/>
                <a:cs typeface="+mn-cs"/>
              </a:rPr>
              <a:t>Haga clic en el icono para agregar una imagen</a:t>
            </a:r>
            <a:endParaRPr kumimoji="0" lang="en-US" dirty="0">
              <a:solidFill>
                <a:schemeClr val="lt1"/>
              </a:solidFill>
              <a:latin typeface="+mn-lt"/>
              <a:ea typeface="+mn-ea"/>
              <a:cs typeface="+mn-cs"/>
            </a:endParaRPr>
          </a:p>
        </p:txBody>
      </p:sp>
      <p:sp>
        <p:nvSpPr>
          <p:cNvPr id="4" name="3 Marcador de texto"/>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01DE4B81-5851-4291-B95C-919F5F57B743}" type="datetimeFigureOut">
              <a:rPr lang="es-CL" smtClean="0"/>
              <a:t>07-05-2013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1AC6F6D9-86FE-410D-9EF7-B3DEFA61386E}" type="slidenum">
              <a:rPr lang="es-CL" smtClean="0"/>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1DE4B81-5851-4291-B95C-919F5F57B743}" type="datetimeFigureOut">
              <a:rPr lang="es-CL" smtClean="0"/>
              <a:t>07-05-2013</a:t>
            </a:fld>
            <a:endParaRPr lang="es-CL"/>
          </a:p>
        </p:txBody>
      </p:sp>
      <p:sp>
        <p:nvSpPr>
          <p:cNvPr id="3" name="2 Marcador de pie de página"/>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s-CL"/>
          </a:p>
        </p:txBody>
      </p:sp>
      <p:sp>
        <p:nvSpPr>
          <p:cNvPr id="23" name="22 Marcador de número de diapositiva"/>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AC6F6D9-86FE-410D-9EF7-B3DEFA61386E}" type="slidenum">
              <a:rPr lang="es-CL" smtClean="0"/>
              <a:t>‹Nº›</a:t>
            </a:fld>
            <a:endParaRPr lang="es-C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hyperlink" Target="http://es.wikipedia.org/wiki/Magnetismo" TargetMode="External"/><Relationship Id="rId2" Type="http://schemas.openxmlformats.org/officeDocument/2006/relationships/hyperlink" Target="http://es.wikipedia.org/wiki/Electrost%C3%A1tica" TargetMode="Externa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hyperlink" Target="http://www.monografias.com/trabajos4/epistemologia/epistemologia.shtml" TargetMode="External"/><Relationship Id="rId2" Type="http://schemas.openxmlformats.org/officeDocument/2006/relationships/hyperlink" Target="http://www.monografias.com/trabajos12/desorgan/desorgan.shtml"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00034" y="642918"/>
            <a:ext cx="8229600" cy="1828800"/>
          </a:xfrm>
        </p:spPr>
        <p:txBody>
          <a:bodyPr>
            <a:normAutofit/>
            <a:scene3d>
              <a:camera prst="orthographicFront">
                <a:rot lat="0" lon="21299999" rev="0"/>
              </a:camera>
              <a:lightRig rig="soft" dir="t">
                <a:rot lat="0" lon="0" rev="17220000"/>
              </a:lightRig>
            </a:scene3d>
            <a:sp3d prstMaterial="softEdge">
              <a:bevelT w="38100" h="38100"/>
            </a:sp3d>
          </a:bodyPr>
          <a:lstStyle/>
          <a:p>
            <a:r>
              <a:rPr lang="es-CL" sz="4800" dirty="0" smtClean="0">
                <a:latin typeface="Old English Text MT" pitchFamily="66" charset="0"/>
              </a:rPr>
              <a:t>La electricidad</a:t>
            </a:r>
            <a:endParaRPr lang="es-CL" sz="4800" dirty="0">
              <a:latin typeface="Old English Text MT" pitchFamily="66" charset="0"/>
            </a:endParaRPr>
          </a:p>
        </p:txBody>
      </p:sp>
      <p:sp>
        <p:nvSpPr>
          <p:cNvPr id="3" name="2 Subtítulo"/>
          <p:cNvSpPr>
            <a:spLocks noGrp="1"/>
          </p:cNvSpPr>
          <p:nvPr>
            <p:ph type="subTitle" idx="1"/>
          </p:nvPr>
        </p:nvSpPr>
        <p:spPr>
          <a:xfrm>
            <a:off x="2857488" y="5643578"/>
            <a:ext cx="3857620" cy="1214422"/>
          </a:xfrm>
        </p:spPr>
        <p:txBody>
          <a:bodyPr>
            <a:normAutofit/>
          </a:bodyPr>
          <a:lstStyle/>
          <a:p>
            <a:r>
              <a:rPr lang="es-CL" sz="1400" dirty="0" smtClean="0"/>
              <a:t>Nombre:matias Tamayo</a:t>
            </a:r>
          </a:p>
          <a:p>
            <a:r>
              <a:rPr lang="es-CL" sz="1400" dirty="0" smtClean="0"/>
              <a:t>Curso:8ªa</a:t>
            </a:r>
          </a:p>
          <a:p>
            <a:r>
              <a:rPr lang="es-CL" sz="1400" dirty="0" smtClean="0"/>
              <a:t>Asignatura: ciencias naturales</a:t>
            </a:r>
            <a:endParaRPr lang="es-CL" sz="1400" dirty="0"/>
          </a:p>
        </p:txBody>
      </p:sp>
      <p:pic>
        <p:nvPicPr>
          <p:cNvPr id="40962" name="Picture 2" descr="http://t1.gstatic.com/images?q=tbn:ANd9GcS6_6oFyI7g9dad9b6F4f5RbftOFgF0afU2HYPOyp5HpbCKCQKt"/>
          <p:cNvPicPr>
            <a:picLocks noChangeAspect="1" noChangeArrowheads="1"/>
          </p:cNvPicPr>
          <p:nvPr/>
        </p:nvPicPr>
        <p:blipFill>
          <a:blip r:embed="rId2" cstate="print"/>
          <a:srcRect/>
          <a:stretch>
            <a:fillRect/>
          </a:stretch>
        </p:blipFill>
        <p:spPr bwMode="auto">
          <a:xfrm>
            <a:off x="0" y="4110030"/>
            <a:ext cx="3357554" cy="2747970"/>
          </a:xfrm>
          <a:prstGeom prst="rect">
            <a:avLst/>
          </a:prstGeom>
          <a:noFill/>
        </p:spPr>
      </p:pic>
      <p:pic>
        <p:nvPicPr>
          <p:cNvPr id="40964" name="Picture 4" descr="http://t2.gstatic.com/images?q=tbn:ANd9GcQPItbJlQBbt4AcXqCDwKL069gDeHwUBQFOKgeIJGCIpQDfXwtwAw"/>
          <p:cNvPicPr>
            <a:picLocks noChangeAspect="1" noChangeArrowheads="1"/>
          </p:cNvPicPr>
          <p:nvPr/>
        </p:nvPicPr>
        <p:blipFill>
          <a:blip r:embed="rId3" cstate="print"/>
          <a:srcRect/>
          <a:stretch>
            <a:fillRect/>
          </a:stretch>
        </p:blipFill>
        <p:spPr bwMode="auto">
          <a:xfrm>
            <a:off x="6286512" y="4071918"/>
            <a:ext cx="2857488" cy="2786082"/>
          </a:xfrm>
          <a:prstGeom prst="rect">
            <a:avLst/>
          </a:prstGeom>
          <a:noFill/>
        </p:spPr>
      </p:pic>
      <p:sp>
        <p:nvSpPr>
          <p:cNvPr id="40970" name="AutoShape 10" descr="data:image/jpeg;base64,/9j/4AAQSkZJRgABAQAAAQABAAD/2wCEAAkGBxQTEhUUExQWFhUXGBoYGBgYGB4cFxcYHRoYHBoYHBwaHyggGBolHRcXITEiJSkrLi4uGB8zODMsNygtLisBCgoKDg0OGxAQGywkICQsLCwsLCwsLCwsLDQsLCwsLCwsLCwsLCwsLCwsLCwsLCwsLCwsLCwsLCwsLCwsLCwsLP/AABEIAQUAwQMBIgACEQEDEQH/xAAcAAACAwEBAQEAAAAAAAAAAAAEBQIDBgABBwj/xABGEAABAwIDBAcDCAgFBAMAAAABAAIRAyEEMUEFElFhBiJxgZGhsRPB8CMyQlJzk9HhFBUkM4Oy0vEHQ2JjknKiwsM0U4L/xAAZAQADAQEBAAAAAAAAAAAAAAABAgMEAAX/xAAlEQACAgEDBAMBAQEAAAAAAAAAAQIRAxIhMQQTQVEiMnFhgRT/2gAMAwEAAhEDEQA/AE+w2UfY0t+nSJ3GmXvLZNxFgZ+aUc5mG+phh21j/QlGC/cUYz9m30qq+iTNyfFY1ByborLIo0qGAZh9KeHn7V3puKDxQyLcNPD2jvexRFWDf1VrQD9I/HFFYpexO+vRwbhtaeG7fbH+heEYb6uGt/vH+hXDe6t1GN3rGfwXdqXs7vr0R9nQi1PD/ePP/gq2jDn6OGP8V39Cu9hLd6Hcr2QTqEkw4jxQ7cvYe+vQZuYb6mGH8Y/0KAZhvqYc9lZ39ChR2O9wJ3znzK7GbJfTbJ3t2JBvcHIoaJHd5eib2UBmzDAZCajvXcXMZh/qYY/xXdv1EhxEiwc7xKH3naOd4lDS/Y3dXo1Bbhh9DDD+Mf6FzaeH0p4eftXem4smartXO8Sp+1dHz3eJR0P2d3V6NM9tDIsw08DUd72KbWYb/wCvDdvtj/Qsm/fP0j4lU1Kr8t53ifxRWN+wd1ejYuZhvqYa3+87+hd7Gh9Glh+fyjz/AOCxprOAHWd4leOxL5+c7/kV3afs7u/w2DRhz9HDH+K7+hWlmG/+vDD+Me36ixDcQ8/Sd/yK5+Jf9Zw7yu7b9nd3+G13cN9TDHsrOj+RePZQGdPDgZfvHeF2LDiu8GN5w7yuOJfvEbzv+RyXdp+w91ejcU24f6mGP8V39CsbRw5s2nQJ4NqknSbbomJ4rDe3f9d3/Ip50ZrOdUgkm1pM5yueNpXZyyJuqBP1dS+oPP8AFcilyrYC/BfuKX2bfSoupm6qwzvkKMfUb/LVXtMFLj8/pLNyvwOFXh5q+jUOlkNScB2I/DU2vkjNtzMeXFX4IBNOnIR2AIHz2hw53E85uAo0KIiFKkYIGfp2LgnldgLr7onINAAPgr6Gygczujlf44pDtWq8VoaYLg32YAz63X8omNFqsI7dYARHDUeP4rtr3OLtmbIA+c8cgL+ostA+mwiC1sCwECB2cEmpnSIPJNKL7Cc9V1IZMUbX6NMrZNGVjq3sWT2/0Wp4emHTULnGG3bHMm0xC+m03cVRtLZdOuB7QTHP4BU5RVbFEj4pWws+8oWphYWq6WsoU3hmHaYaDvOJkEzbM9vBZ6m8Ec0lC2AOoHjqqnsOUpi5ucIGqYQtodblFRmSg66sd4ZL3cLz8T+aazqKaTesPHwuqnuCJFEtkkWix5oMtOqICDjKmQJXns8irmOubWlMcyTU76MH5Q93/kkkp10ad8oez3OSz+oYfZBMLlPdXqBQowg/Z6X2bfSovGvU8Mf2en9m0eVRVMK7H5J5uV+BdAHRGYemQdeJQFHNNcHWMjhrzCpyQD6NeRa3qjaFYBpnM5DPv5ckppOkn4CKpFGK3A3sBbXrBtbDuJ+k+/a381ocLizAFuShh8FTqscXs33NALLSQ6Rcc1S6nunIgrtro63VjOnQMyDftt8diPw+Jgw4bvA6eKWYWqcp8UyoMn8OKFJLYbU29xrQKsxLS5paIuCL+qS1qjmA7mYk7undwWY2htGo49ZxHKbLv0Zzoq6ZUsI1sUi/2kw4EHdgDOSMyeB8FjKLLp3tJu8Mkpc6DzStAUrIs9V7VpDgvRVy0XjnaKU2h4psEqUu7uUHCMreCPeFW6kDpdT1FCGBoOdm4wj6jWnSR5KyjR3QBHdwHFV1WgWCcSxXtWmA0QBE8Ms0rY0rQYqlLSOISelRgXVIOwWVOEcU96MN688v6krFGU86P0oI5yM9b5DQQW5oz+o2PeSCLLkH7d3FcgVPaJjDUvs2elVVU1bhm/s9L7NvpVUGNhDH5JZuV+F7HIrDnhqh6QE3Roi0COKonRDkZYPDEiYPMxp+C9teD2IrYNY7xadZGWSo3LngVSIr4J4bbVIbrHb7LiCwkicuZB4i8J/tANLWuHWgRM58FicVg3tdZzZEOadSBoYMEiPRaXZmN9tTc0CCBJmwBGd+C81y0ZD067mL/D1vLNOmVN1v+ojPh+aRYLEAkOBsRI7EVUxR0j8uF8l6aWx5eoaYRhcezO/FK9q4MPLiYtmALSM/7qqpjCIlxvol+1McGyGm5zz7L9l0r2Ou0L9pYQsuTAOSzWJbedE7FbegOE85S/HxMDLgoydbjxYFmvQVOqLyLHkqhx+M1nmjRjkXOV+HZqUO0TGqPLgAI0CEUGTZzqnBC1HgZlRr4qDAueH4pXXc4nrZ8OCcVRDa2ItIy4nXsCDMgmZHcoUrRyMwUyxVRtRsDPQayuc9LHjjtMDa0xMJrsEde3xZyTCsWU8jJnevpOg7pTboxVDnCOfvVG7iwRjUkVwuUlyYctw1sPS+zb/7FSDaTkFZhz+z0vs2+lQ+oVVSg8gExbTTvWeU9OxWOHXvV0Q/Tb2bHMz7kbg8eywcbi+UD8I7UAabhYgSeVkPTqAmYtN+zVTlcvJogkvCNphcW0Cx6x8wdZVvtm5z8cUipYkOG8OJF9QExwddhF2gnvn19yZdW4R3W5GXQKc/i6TMzt6q5uKpue8imWw0jJtxY8r3XdMduVKIGHpHc32hz3Nd1i0kwwEZNMX4iNJn3p+4mmyBAl09kD8FjMbijULSZlrGsvrEwfCAr4aypZGiWSEsLeO9j6r0VxZqYai4m+6ATwIscuxPK743r5DxXzb/AA+2w1hdQeY3jvMPPUd4E9y39TGwAN0RGf4p59RDHLTIh/x5JrVFWhVUxJnmqnVp11y+NF7iKLpJOXJDU50EnhnPh2IKae9kZQknTVBTsM4QYkHIi4IyTbD9EHVbgGLXyGWfWiYTPYLyyPaHcYYngTwj6OcEnmtkMS35sjS0ieVlGeRF4YdrPl+1ui9WiJA3hnIH5rM4losRa919b2vtBs+zsSZsvmm36YbWDGixknvj3+qlCblyPPHp3QPs9oJ3jYDXRQ2hiYHVy46FRxT91u6MkCwkAxxyiQqCxp8l+zgTvHM80NinOLotMwPcmOy8K9wc4McBqdPxU8TgXGHiJBGufxwUtaU3Zq0NwVArNkWO84Tp2pp0cwJZV33NDmttc2E8OdlfgMA6s9jGCXOOZybxnsTraGxq+FpnrMO8dbZcBN0kpycSsIRUzO9LqB/eBu7MAsJkHO4Q3RdgD7D4vppkijjXVJDw0kXH9pzVGwXHfvxJvnN/yVsLelxZLMouSkjzcXK2F6tZnB8PTnD0h/tt9Kisw9M5AmOZUsEPkKX2bfSqp4Zw3gpRgpN2dkyyhtElicPIFzICS13gO3QMznx/LVaynTBN8lncbgC18RPZ6+RSZIKDK9Nkc7UuSx43BTbN7ntVuHqneHl3fHmgsWLifotj1VdPFmROnJZnG1Z6GtKQ36ZUAcIXt4gmPqmx7rr5eTdfSq1cPpOZ9CoI7J4cwV86xdE03lh0PjwK1dA6i4Mzdc1KakvRGhULXAgwQZB7F9K2X0no1A2TuPIuCIaTyOWa+Xl2aspvMclfqemjl5JdP1UsN0fXm1oNsuCO2XWptfvlsm8xIIEZzlH4r5DS2nVBHyj50O8UdhOk9Zsh0Pm0nMXmbZ96yQ6WeN2tyvUZ4Zo1TR9lo4ulUa972l4Y9u6GtLodEzDbnMZZKwbNDyKxe5r3SZi8Hi0jOBbKEk/w+2pTqYVxe9rXCo4kTBAIETxsEVtLpHS9mdwlzsu03/JZcl62mPi0qCJVsVTYam47edqXHIz2Z/is7tNsEknefAdLbgARbx9FDA4b2pcBFvnEjK+hnOJV+36zW1PaU7NLA0RbdiRHZACtiWxjzvczeNqZZA81VQJi0Hty81W+mJl0n41KjUeLACBGXvWyUVwjNjfk3mx8I59BsGDGmX9kkNfddD/nDXTuKN6I7fYz5KoYj5pOUcO1bhuDw9a7mU3mLEtBXmTWmTUkenCTcU4szfR3eaRVYd1zg5ogWjUu5giwU+km0am41ryHvFpaPnc4Hack0xOAbS/dtAAnjaeHJI9tSBY3sJHP+6RSbdeDQ9Om/JlmOL6jeM+WvvWhbQAe1w5jyKDwmB9mM5dxOiYU3gkXvPuKup3NUS7dY3Yu3Vyp/SRwPkvV6J55Xhh+zU/+hnpVRGCwkdZxA77obD//AB6X/Q30qqeHqmQCTyRwrn9IdQ91+DenpwVW2GB27umCPf8A2CIpGx4ITF1wb8E0oKaaZOORwkpIS1qMy4nMiEuc2LhOn1wbQQCLjSePJKX0HCwII9Fh0yjsz2YZoZFaKhiTYHJXVtlU64E56ObYjtGqHfM3bHpkrKNewvlkdVzTW8dh1p4luZramyn0HQ4W+i7R358kG1bHH1N8EO6w15LM47Cht266LbhyuaqXJjy41F3HgFepNN1UjtjMpurMFdxbTnrOgmAAYyvcwOUqzWxCzef4fYmmPaUHOLTVY003CT8qLbpGu9KabR6Ovpkmq9jTBMNJOhgQBbLj5TBXR8YNjy2jQbWdSv7Roa5rcv8AOdN+TSs90w/xJdVZUw9Ckym0kh1QGXObcHdhoDZ45wVkeFTdhjkktkE7K2rTo03tLg5rnyYguJi4B45JXX262q8iJBNwPoiSTB1ifVYp2JeYEmOH9lY1xBBaTI4Z9qbsUho1qtmwxuBLWhzDvMvfUX1CXuPop7P6QvYxofD53rk3F9VoejWIpV3bjmsj6MtnPTms8sk8aetX/S0sOOXyxuv4JcLh97JsrfdE9jEuhry0gFzgDI4NbeRn71XW2A1xilBNpAbu98ZLU9DNmmkKhcQS6MuAnzU458eWNeWSeOcJ34LqtEhvWSE4dtR7hEt/utFtnJZtmIDGOPOB3BZHs6N8N42Jdp7OLAC0mOZk+fqgNl13GpukZGZHYU/o9dpD5nUHn7oSqnht2sO/wjNXwvcXJvESyuU16vRMBKgP2an9k3/2ISjWLfzRTD+zU/s2+lRAMd4psL2f6Z+oXyX4NmbQ6sKirWLihaQvBMK2m0Tc9k/FlzkrFUJUWPyCArtmCRbX8UTid5nzmkcJGfZx7UI51kHvsdBuDsrOCIAc2CNeI/LmqqtHUWKpZiXNMG44FEVNotOc9izOE0z1I54SQK6tJg2ItOiB2xYNyvJ7xCZy16VbZp7u5B438FXElrROc7ixOnOyKmEY0urCo+oMmCAzxn1CUELnNstrV7GU0W0ultWqwUKTRRo6sp3c6YzdmewRwWciSFJgUd1BJI4nSCtjVTbRsvUrZRHSTujmmuzMaaVRrgYgg94ul0w3nPuz8leW9Yjs9FHJFSVMpB0z7Vg9rUngVAS0uFwL9tjAN+BGWS0exNoMfvOaTpnG8c9BmvknQzaQ3X03b2Utg5ERoTBHctnsnGENLZgmZzv2QCT3rwpR7OSzQvmqNDt5wLTvEN5W3u+9u4FYbF1TEHLhnw5J1tKiTfce70n1WXx9ItccwDMtM2kfijGWt2ykbgGMxBEOmeesKNHF79Ucp81S6i8U53wAB9W8IHYRJqkkzP4OWnp422w9TNKklVkN1ciN1cvSPOBqQnD05+o30qIJreCOp/8AxafKk30qJVSr8fFLDz+iZU9mg15AFl4XS48iqaDN92gGpOQTLGYN+HqiHNd9Jr2GR3HvCMpxTolGDasB9u4NLZJb9U5do4HmEO8bt9CPgI2lhy4bjgRUIBp/6p052uOyNVb0eA9sN4EtuHcII3fekc0lqRSMXJ6WIMa0tdBEHIgznZUPw7jJDTA1jn5rUdK3tfXFNgIgwbRLnEEwNbnzTLb2GYwU20qYhrLkzJi5cRyg9iEs+lJ1yVh09yavg+fgRx7DxQmOEgHgU92sGuAcAAcjzss9i6k2Gi0Y3qpiSjplQKAucpDs/JTpsLrBXs4oaERTZCIZSDebvRejDkDeKm5oZRI8z3BVtEmVKo4my9rDdAb4oIJ7h2709x9cvFF1gA+7uGioazdY0iJcXQOzdz8fVXmmSTL4bPHySSY0UPOjNZja7OsIJ3TPPWPBfbKeApMLd0XJN+7SF+fmUgBDbkH5xK3nRvpk9z6VOtm1wAPERE9qw542ttyyjvZ9G2jh5ycQOEyPBY7pDTkgWB3T2Hh3rZ4yqC2VhcXRc4vcTlGXPILHLGtVxLwlUdwOuzeaAcrCyhh8LuPAGv8AS5HVCAWg8ZPYFfjKrHbns5InM6mHLT01aGT6q+4n4EO6vF77TmuW8xgYP7Kz7NvpUSYtTiZwtP7NnpVSrd0IspryGXKLcE6HRofj4unn6MP0hzARDD1QDYjPOT70ipETkYHxnCabOoOqvG4YJzjQWulnTX99gimnfg02N2e2rRLWdZ/0Zgbtp3RygFAVcIMNTcyA57XNeXCeuARHYAQR56p7gqTWfSc4jUnlnZRqYw0w6pmGxvCb55+axbpUbmouWrgx20MDVbUOKJEyHnk4uHV7OHLgtdgKQxYDy2G7sb7hAPFrTm7tyVNLpRhx/lgO5sBhdW6VNqSAYjiPQDNUmnKKtcC43GEmoyW/+syvT7ZLKDPaUiIJ3SOfEea+fCmSYAkredJaja5G+4gNyaMydTy08Epw9JjPm03RyzPitOHNphXLElg1TvhCmhskxvVHBo+rN/HIea8qNizSI5finXsKRzY4dt/eq8TWZTPUaCYty7ke9JsZ4YpChjt1Rq1JXlQE/krhSi5MK1ryRr0Qo0TM6qDacmXSiaRcT8m0uPHTzXHAViesQENVcs7TfCKalQBjbWkgX7FR+lwTDW5mLKVfBObHbfyv6oNwv3lUiosRtoZ0NqG5LBFpPij6VdrxvMIDhFtZ+PRImi1tR43n3KzDHdMpJ4o8oaOZ8M+5bE2ua2HaXWcQO/n3pfj6jmu3fovueZGXvSrYO0HNDJu0sAjUdi0raArMnTQryssXGWxrxSU435M5Wrgunh6L3AYgOIAOs+TlVisN7Mua4ExwyhQ2ZTAfYZ/gVfHDazPPJ8tP9F65ewuW0gTo0i7DUg0STTbA+8QNSgWGDE63B7rE+CZYVs4ekAQPk2XOn7woZmzSTAeDmTJA8yYUvYZcqwWpO4bENkAmLcYmM9YVuBqOY6WujK3GyrfvREndJ42n0nJRB6wi1xEpeR+Btsra7t6HEGcpNge7RE1dlGrVJFelO6XRvGdwCTugi9hlKBOGPVeQ0NaAyWACXAEyeJ59i58C9wYImeIg5dpQaV2iep1TB9oUmtcYrMcDG6Jc53ZIYAVGlSdF7ZmBrwnlyVD8bRpv3nWOjRd3fwKsb0gwx+dvDtbb1S5HNqorY14McIu5PctqMLWnKOWSRVsS4ON5E2nJOKmObUndqNI0ExHCyBxFCQd6LCxmyXFt9kWyU+AKttBxFgB2CJVTKtjYeCqeWttn+Coc9xMAa5cVrjBGRzdltTFGYGfLjwTHZmzHOM1LnRug5lF7G2SGiT84+SejdYFmy50vjA0Y8Te8gZuGDQAY7Bl2DiUu2vim0zuCN45zkO38EVtTaIotn/NcLf6Bx7fRBbBwW/LiN5xNy4ZdinCNLXLgfI99MeQCm4XJcXEnQW7pEAIDH4dpk0yDGbciO4rcVsHuxa/Yke2cAW9dlrQ6NQrYsy1EMmN0Zx9mt1GfZoPf4qWCaHOANgt30M6KUcXTe+oXDdfuAtNyQAYaBnYgybI6r0ANJ4qU954GbXAA8jO8Z0WiWaKtGVRk90hbTrncaxrYEa2K1vRHEHrU3TOYnhr5+qzu03OZDSHBwOcRHLv4Jpshr5DzDSPE2vIGWn4LLKGpBxz0yCulnVO8L2jv0SLYbiXydT7itVt10AO+DYrNbPfNVx3Y63uK7E/gUyqsovXK6Fy1EiOEd8hRj6jf5aqswNJr6ga4kA7xkNLiIa4/Nbc5KOAZNGjGfs2+lVVNrvo1A8NMgOGoIJa5sjmJlLFXYmV00DuBYXgtpuMZyCAeLS10E+KFp/vJjJwMd6PDy0mIv/pHLK1u5L3kgusYJXNAjIYvrk2m0zHOM/NAbaxe60AZkyOwaqD8WGkkzAy5pRi3lzt5xuQO62SMYb7nXuVA65k66qmsc7qc39VRXzMqoyKCYNkQMcT84n45ZIV7yVGLqmlPkNtBjqknq+JTXZmGaz5Rz2uOgHqUow+Be+N1tjqnWD2ENZJ8go5Eqqxo5FF21Yzp7YptzcO5TxOOYG+03g7sy/uhamw2RcRHNKNqYEsyMtsfzWVdPBvk0R6x+idM+2qb77Nn4ErfbCptdDabLambeORK+e7NxwpuaS0AjJ0Sc+dvJaZvSx4/zCOUbs+EJOpxydJLYv084rdvc3OK2dLImYy0WYxVMZEK7B7Ze4B284A/WNv+4+5L9rY8DeAMkWB43zWPHCWqjRkaqzRf4S0T7OuGZtqZnICBHfZbHHVnBrmOI3gJkZf6hflf+yyv+H21AKFIB+6wOfvgAS5xcfncZ6uekJ7t/E63BcYyjQ6di9CeJNX5PKWan/EZ3EP9q8n51o7YkqGzKEuO8+wMEWFvGVJhNOoG23R68VbtTDMjfynhmTnA7p8EdFLST7lz1tHba2tTMtY2dJ0HYkuBqg1LDv1ycrmYmgBvO9q6PoABsnm+TbuVWCINWWgtboCZIsdYHwEO2oLYbuuc9yiFyssuVziOyGb1KiBaWNHlV/BE4nDbgBAe6SQZGUREETxyVXR+N3Dc2s/lrLSYjCU2kNAlzr7pJIkfSIysJQhG0/0lmatfhlqtMECxi973vOeQ8dFQaLSImbXy8dbLWnHUGtI3WPflBZr2kRHYlVfFUzc0aYAz6o48YmUXCkTswu3HtD2hubRebyTl5JbVq6mEdtdpc8vaIDjYcBHrbzSvEgzkbZ2VYrYojmkus0Zc4C8qYUj5x8E7r4P2DWtOZG8TxMSldapMuPd2fHqlU74KOLXIv3L96JwGE33Xy/NVlptPxKcbHZBkp5S2EbHmAoAADJE1ICC/Sm3uq61acs1nEqy+pVJ1sl2LyJV7Z4rzFwQkXJVbCrDPDHQ+M5DokA69rT7lof1bRA3miCb2uO0TostjbkAaK3B4pzLA9X6pyPdoeaOXG5K06NGHMo7SQ5xbWASTJGQQFaqIJOfvVVXFMOYLT5eiGqulpg5R5oQxsfJlD+jm0zSqDVps4ZAj8eC+wfqypUbTqCrv0gN5sk5dnG2XJfD8FTX2noYalGgwfROY0vn35X7FZ1ZhkBY6iDUM5EBSxFGcOZvuubB7496L2jRioZzFlGpT+QqNmOqT5SPMBLIVGN2l1ctVZsJ0u748iq8S6QQV2wRFSB8WKR7oeH2Ie3dx8guVa5UHGPR/5uHvHUb/AC1UTj8S5lQkE7xiDOXxCD2Q8Np0SZtTblnlV/FeYgXtpyzRxcP9JZvsvw7DPAdfgobafFIgax5od4vJKjt2sCxm7e496LJoXFoIj4lC4rD3HEx6AK5h4G/xdTA3qrR/qB7AEr2RaPKGG3cOXgEC0AkxlH4wsziqYDZ4me6/5J/ja5eTvEsYMxPzkixzt4zoMh71Lp06pmrqGrsDpiTfRM6TTCBNOMxCLw1S3NaJGTkI0jgvDMzkvWHUq0CblSCVl5BVeJxFlc6ldB1296KSOsBqzIOqk92q7WVCoVUKLsUOqwZy2fEn3LqNKJbxHnIML15yPAR5u8M1LD05cJsJueSAbC9mYUvqNa3MkZcyvvmzNliA36LOqebo6x8fcvjPQ2oBjaDnW64J7Zt5wt3056b+z38Lh4mC2pU4E/Oa3nz8MpQVcsR7lG39tUxVqFrhuzAvnAAkAXOvBIMb0jc8bgEN14nt/BZsOnkrKjCPjzU3uAZGqCDczJ0tHb+SI6PuBqmNPwKUOqEEjSSmXRj95OWXvXNUhoP5I5cp7i5MOe4apFClw3Gfy1PeovxBK8oN/Z6f2bfSoh2t0Rx8P9I53TX4SmUJtEdUcN4D1RZF1RtP5rQM5lPRJS3AG9UStVsjZzTSeHRJcSZziOr4QfgrL4GXPAIkcI4LSvqBhIc8A8Mz38EKHk/Avr4ATcAxrJI80vq4YXTStXBNrhUTKjdMZX5FLqPC49y5jSJEZBMqzOCr/ReKbUEBpGc4RVN4iNbQudQAQ1WpumRKF2cXFBYyrbtXtV5N5sYQ1RgjPPsKZRCVuNo5yo0RvPE5SJRGHjUedueV1fh8N1pzGcayMohO3QbBqtJwPKMu2/vRuFoEjrDQ+O6U1weFbUPXOQaYGdxryTmlsYNi8DSc1GU29htjK0qfWGY56/F1KjhnGSdfNaZ2yJNi2B4oihgmsF7me6NIQuTBaM9R2eSL5BWvw+QKbVqQExdUEShbsAmriEw6OEb5jh7nKvEUSGm0qfRqjFQnlx5OVH9AQ+6C91cp7vNcmKFOCpzQpDL5NvpUUP0MDN2WZyV2y3NbSol4JbuMmBJuKvHtCvxFWi5uTh3ZjwUl5+VbnTjdOhHiK4d8wW4nXsCBLyLepz4did02096DvRyaB5myMb+jMb1Wu3jmSAbcPjgncopc2TUH6M3RaQ4RJNxbIW9bq11N++bamD3p57dhiA7vZA9FTinNP9vdCHdD22LnscMrrxtE6z4I2mGnV3hHqo1GtGrj2BcnH2K4z9FJp2zXh5EopjBz77e5UVm5wSOwT7kPh7O0z9FFVgSyv1iYIjjxTh2Hkd15i/gFFuFGWf8A+ZRTivI2mXoS0MO4ugfkneD2AJBd2pjgqdNgvP8Ax+ICIbj2XEOPd+cISyemdol6OpbEY7Joy7PRXUOjNPPfc3Wx/FQftMBsCVTT2hrDhpkUupeztEvQyp4WhSeXSXPgCwGXOLTZe1sQw8eSWPxoGnl+SqZi5499kNaDofoYl4i2qqqViNAQgH4wjLyBUPaPJzjtlHUvZ2iXoOFQOEZdqid3IEeaXvqu1PhK4l2YXKUQOEn4D6kRc8lXsZo9qY1t/MgHPeTA8pj0sj9isIfJOfboHXyyuE8px00mGEJKVs8/SRwK5CyuTjHbD2xFFnVcCGhstqObIHZ2pkNszpV+/euXIOCsbUyTdrfa/fuVb9tRaKv371y5DQjrZ6NtnhV+/evf1v8Aa/fvXq5HRE7Uz07WtPyv37lUNucqv371y5DRE7UyY21OlX7969G1vtfv3L1cu0RO1MjV2xGlX79yi3bZ/wB37965cjoR2pkhtmdKv371Ju1vtfv3LlyGhHWyt+2otFX7969/XZ4Vfv3rly7QjtTJfrf7X796kdrW/wA379y8XLtCO1MqG3OVX796kNtcqv3716uR0I7Uz0bX+1+/euqbYjSr9+5cuQ0INsg3bZ4Vfv3qX64nMVDfWs4jwNiuXLtCBqZnP1x/o/7vyXLlyrSJ2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CL"/>
          </a:p>
        </p:txBody>
      </p:sp>
      <p:pic>
        <p:nvPicPr>
          <p:cNvPr id="40972" name="Picture 12" descr="http://t0.gstatic.com/images?q=tbn:ANd9GcT_mOTOobQnLgbtxI2zPidmnM1JlT7S2r54bLUpJdcWUvDrktC9QA"/>
          <p:cNvPicPr>
            <a:picLocks noChangeAspect="1" noChangeArrowheads="1"/>
          </p:cNvPicPr>
          <p:nvPr/>
        </p:nvPicPr>
        <p:blipFill>
          <a:blip r:embed="rId4" cstate="print"/>
          <a:srcRect/>
          <a:stretch>
            <a:fillRect/>
          </a:stretch>
        </p:blipFill>
        <p:spPr bwMode="auto">
          <a:xfrm>
            <a:off x="3357554" y="2500306"/>
            <a:ext cx="2928958" cy="2667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42910" y="5029200"/>
            <a:ext cx="8229600" cy="1828800"/>
          </a:xfrm>
        </p:spPr>
        <p:txBody>
          <a:bodyPr>
            <a:normAutofit fontScale="90000"/>
          </a:bodyPr>
          <a:lstStyle/>
          <a:p>
            <a:r>
              <a:rPr lang="es-CL" sz="1800" b="0" dirty="0" smtClean="0">
                <a:solidFill>
                  <a:schemeClr val="accent5">
                    <a:lumMod val="50000"/>
                  </a:schemeClr>
                </a:solidFill>
              </a:rPr>
              <a:t>Fue uno de los primeros filósofos naturales de la era moderna en realizar experimentos con la </a:t>
            </a:r>
            <a:r>
              <a:rPr lang="es-CL" sz="1800" b="0" dirty="0" smtClean="0">
                <a:solidFill>
                  <a:schemeClr val="accent5">
                    <a:lumMod val="50000"/>
                  </a:schemeClr>
                </a:solidFill>
                <a:hlinkClick r:id="rId2" tooltip="Electrostática"/>
              </a:rPr>
              <a:t>electrostática</a:t>
            </a:r>
            <a:r>
              <a:rPr lang="es-CL" sz="1800" b="0" dirty="0" smtClean="0">
                <a:solidFill>
                  <a:schemeClr val="accent5">
                    <a:lumMod val="50000"/>
                  </a:schemeClr>
                </a:solidFill>
              </a:rPr>
              <a:t> y el </a:t>
            </a:r>
            <a:r>
              <a:rPr lang="es-CL" sz="1800" b="0" dirty="0" smtClean="0">
                <a:solidFill>
                  <a:schemeClr val="accent5">
                    <a:lumMod val="50000"/>
                  </a:schemeClr>
                </a:solidFill>
                <a:hlinkClick r:id="rId3" tooltip="Magnetismo"/>
              </a:rPr>
              <a:t>magnetismo</a:t>
            </a:r>
            <a:r>
              <a:rPr lang="es-CL" sz="1800" b="0" dirty="0" smtClean="0">
                <a:solidFill>
                  <a:schemeClr val="accent5">
                    <a:lumMod val="50000"/>
                  </a:schemeClr>
                </a:solidFill>
              </a:rPr>
              <a:t>, realizando para tal fin incontables experimentos que describía con todo lujo de detalles en su obra. Definió el término de fuerza eléctrica como el fenómeno de atracción que se producía al frotar ciertas sustancias. A través de sus experiencias clasificó los materiales en conductores y aislantes e ideó el primer electroscopio.</a:t>
            </a:r>
            <a:br>
              <a:rPr lang="es-CL" sz="1800" b="0" dirty="0" smtClean="0">
                <a:solidFill>
                  <a:schemeClr val="accent5">
                    <a:lumMod val="50000"/>
                  </a:schemeClr>
                </a:solidFill>
              </a:rPr>
            </a:br>
            <a:r>
              <a:rPr lang="es-CL" sz="1800" b="0" dirty="0" smtClean="0">
                <a:solidFill>
                  <a:schemeClr val="accent5">
                    <a:lumMod val="50000"/>
                  </a:schemeClr>
                </a:solidFill>
              </a:rPr>
              <a:t>Descubrió la imantación por influencia, y observó que la imantación del hierro se pierde cuando se calienta al rojo. Estudió la inclinación de una aguja magnética concluyendo que la Tierra se comporta como un gran imán.</a:t>
            </a:r>
            <a:r>
              <a:rPr lang="es-CL" sz="1600" b="0" dirty="0" smtClean="0">
                <a:solidFill>
                  <a:schemeClr val="accent5">
                    <a:lumMod val="50000"/>
                  </a:schemeClr>
                </a:solidFill>
              </a:rPr>
              <a:t/>
            </a:r>
            <a:br>
              <a:rPr lang="es-CL" sz="1600" b="0" dirty="0" smtClean="0">
                <a:solidFill>
                  <a:schemeClr val="accent5">
                    <a:lumMod val="50000"/>
                  </a:schemeClr>
                </a:solidFill>
              </a:rPr>
            </a:br>
            <a:endParaRPr lang="es-CL" sz="1600" dirty="0">
              <a:solidFill>
                <a:schemeClr val="accent5">
                  <a:lumMod val="50000"/>
                </a:schemeClr>
              </a:solidFill>
            </a:endParaRPr>
          </a:p>
        </p:txBody>
      </p:sp>
      <p:sp>
        <p:nvSpPr>
          <p:cNvPr id="4" name="3 Subtítulo"/>
          <p:cNvSpPr>
            <a:spLocks noGrp="1"/>
          </p:cNvSpPr>
          <p:nvPr>
            <p:ph type="subTitle" idx="1"/>
          </p:nvPr>
        </p:nvSpPr>
        <p:spPr>
          <a:xfrm>
            <a:off x="1142976" y="500042"/>
            <a:ext cx="6400800" cy="1752600"/>
          </a:xfrm>
        </p:spPr>
        <p:txBody>
          <a:bodyPr/>
          <a:lstStyle/>
          <a:p>
            <a:r>
              <a:rPr lang="es-CL" dirty="0" smtClean="0"/>
              <a:t>El descubrimiento de la electricidad</a:t>
            </a:r>
          </a:p>
          <a:p>
            <a:r>
              <a:rPr lang="es-CL" dirty="0" smtClean="0"/>
              <a:t>De </a:t>
            </a:r>
            <a:r>
              <a:rPr lang="es-CL" dirty="0" err="1" smtClean="0"/>
              <a:t>william</a:t>
            </a:r>
            <a:r>
              <a:rPr lang="es-CL" dirty="0" smtClean="0"/>
              <a:t> </a:t>
            </a:r>
            <a:r>
              <a:rPr lang="es-CL" dirty="0" err="1" smtClean="0"/>
              <a:t>gilbert</a:t>
            </a:r>
            <a:r>
              <a:rPr lang="es-CL" dirty="0" smtClean="0"/>
              <a:t>  </a:t>
            </a:r>
            <a:endParaRPr lang="es-CL" dirty="0"/>
          </a:p>
        </p:txBody>
      </p:sp>
      <p:pic>
        <p:nvPicPr>
          <p:cNvPr id="5" name="Picture 2" descr="http://t1.gstatic.com/images?q=tbn:ANd9GcS6_6oFyI7g9dad9b6F4f5RbftOFgF0afU2HYPOyp5HpbCKCQKt"/>
          <p:cNvPicPr>
            <a:picLocks noChangeAspect="1" noChangeArrowheads="1"/>
          </p:cNvPicPr>
          <p:nvPr/>
        </p:nvPicPr>
        <p:blipFill>
          <a:blip r:embed="rId4" cstate="print"/>
          <a:srcRect/>
          <a:stretch>
            <a:fillRect/>
          </a:stretch>
        </p:blipFill>
        <p:spPr bwMode="auto">
          <a:xfrm rot="1083108">
            <a:off x="6830373" y="1274555"/>
            <a:ext cx="2071670" cy="1890714"/>
          </a:xfrm>
          <a:prstGeom prst="rect">
            <a:avLst/>
          </a:prstGeom>
          <a:noFill/>
        </p:spPr>
      </p:pic>
      <p:pic>
        <p:nvPicPr>
          <p:cNvPr id="6" name="Picture 4" descr="http://t2.gstatic.com/images?q=tbn:ANd9GcQPItbJlQBbt4AcXqCDwKL069gDeHwUBQFOKgeIJGCIpQDfXwtwAw"/>
          <p:cNvPicPr>
            <a:picLocks noChangeAspect="1" noChangeArrowheads="1"/>
          </p:cNvPicPr>
          <p:nvPr/>
        </p:nvPicPr>
        <p:blipFill>
          <a:blip r:embed="rId5" cstate="print"/>
          <a:srcRect/>
          <a:stretch>
            <a:fillRect/>
          </a:stretch>
        </p:blipFill>
        <p:spPr bwMode="auto">
          <a:xfrm rot="20016251">
            <a:off x="317033" y="1233067"/>
            <a:ext cx="2143108" cy="192882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p:txBody>
          <a:bodyPr/>
          <a:lstStyle/>
          <a:p>
            <a:endParaRPr lang="es-CL" dirty="0"/>
          </a:p>
        </p:txBody>
      </p:sp>
      <p:pic>
        <p:nvPicPr>
          <p:cNvPr id="44036" name="Picture 4" descr="http://t3.gstatic.com/images?q=tbn:ANd9GcTBOuL3VV7YkuJ6iKTcIbFjB2qCeFDid5LxyxofC-ons0zkDWNz7g"/>
          <p:cNvPicPr>
            <a:picLocks noGrp="1" noChangeAspect="1" noChangeArrowheads="1"/>
          </p:cNvPicPr>
          <p:nvPr>
            <p:ph sz="quarter" idx="2"/>
          </p:nvPr>
        </p:nvPicPr>
        <p:blipFill>
          <a:blip r:embed="rId2" cstate="print"/>
          <a:stretch>
            <a:fillRect/>
          </a:stretch>
        </p:blipFill>
        <p:spPr bwMode="auto">
          <a:xfrm>
            <a:off x="214282" y="2071678"/>
            <a:ext cx="1785950" cy="2428868"/>
          </a:xfrm>
          <a:prstGeom prst="rect">
            <a:avLst/>
          </a:prstGeom>
          <a:noFill/>
        </p:spPr>
      </p:pic>
      <p:sp>
        <p:nvSpPr>
          <p:cNvPr id="10" name="9 Marcador de contenido"/>
          <p:cNvSpPr>
            <a:spLocks noGrp="1"/>
          </p:cNvSpPr>
          <p:nvPr>
            <p:ph sz="quarter" idx="4"/>
          </p:nvPr>
        </p:nvSpPr>
        <p:spPr>
          <a:xfrm>
            <a:off x="1643042" y="1571612"/>
            <a:ext cx="6500858" cy="4929222"/>
          </a:xfrm>
        </p:spPr>
        <p:txBody>
          <a:bodyPr>
            <a:normAutofit fontScale="92500" lnSpcReduction="20000"/>
          </a:bodyPr>
          <a:lstStyle/>
          <a:p>
            <a:r>
              <a:rPr lang="es-CL" dirty="0" smtClean="0"/>
              <a:t>Tales de </a:t>
            </a:r>
            <a:r>
              <a:rPr lang="es-CL" dirty="0" smtClean="0"/>
              <a:t>Mileto </a:t>
            </a:r>
            <a:r>
              <a:rPr lang="es-CL" dirty="0" smtClean="0"/>
              <a:t>o Thales de </a:t>
            </a:r>
            <a:r>
              <a:rPr lang="es-CL" dirty="0" smtClean="0"/>
              <a:t>Mileto </a:t>
            </a:r>
            <a:r>
              <a:rPr lang="es-CL" dirty="0" smtClean="0"/>
              <a:t>(624-543 a. C.) ó (630-550 AC)Fue un filosofo griego, fundador de la escuela jónica, considerado como uno de los siete sabios de Grecia. Desde el punto de vista de la electricidad, cerca del año 600 A.C. fue el primero en descubrir que si se frota un trozo de ámbar, éste atrae objetos más livianos, y aunque no llego a definir que era debido a la distribución de cargas, si creía que la electricidad residía en el objeto frotado. De aquí se ha derivado el </a:t>
            </a:r>
            <a:r>
              <a:rPr lang="es-CL" dirty="0" smtClean="0"/>
              <a:t>término</a:t>
            </a:r>
          </a:p>
          <a:p>
            <a:r>
              <a:rPr lang="es-CL" dirty="0" smtClean="0"/>
              <a:t>electricidad</a:t>
            </a:r>
            <a:r>
              <a:rPr lang="es-CL" dirty="0" smtClean="0"/>
              <a:t>, proveniente de la </a:t>
            </a:r>
            <a:r>
              <a:rPr lang="es-CL" dirty="0" smtClean="0"/>
              <a:t>palabra electrón, que en </a:t>
            </a:r>
            <a:r>
              <a:rPr lang="es-CL" dirty="0" smtClean="0"/>
              <a:t>griego significa ámbar, y que la empezó a emplear hacia el año 1600 D.C., el físico y médico ingles </a:t>
            </a:r>
            <a:r>
              <a:rPr lang="es-CL" dirty="0" smtClean="0"/>
              <a:t>William </a:t>
            </a:r>
            <a:r>
              <a:rPr lang="es-CL" dirty="0" smtClean="0"/>
              <a:t>Gilbert, cuando encontró esta propiedad en otros muchos cuerpos</a:t>
            </a:r>
            <a:endParaRPr lang="es-CL" dirty="0"/>
          </a:p>
        </p:txBody>
      </p:sp>
      <p:pic>
        <p:nvPicPr>
          <p:cNvPr id="44034" name="Picture 2" descr="http://t2.gstatic.com/images?q=tbn:ANd9GcT74h-Uk6UDMv3dVPHiJm0qIPvp0sdcMV6pZISo86dN6IazX57jtw"/>
          <p:cNvPicPr>
            <a:picLocks noChangeAspect="1" noChangeArrowheads="1"/>
          </p:cNvPicPr>
          <p:nvPr/>
        </p:nvPicPr>
        <p:blipFill>
          <a:blip r:embed="rId3" cstate="print"/>
          <a:srcRect/>
          <a:stretch>
            <a:fillRect/>
          </a:stretch>
        </p:blipFill>
        <p:spPr bwMode="auto">
          <a:xfrm>
            <a:off x="0" y="4752974"/>
            <a:ext cx="2171700" cy="210502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p:txBody>
          <a:bodyPr/>
          <a:lstStyle/>
          <a:p>
            <a:endParaRPr lang="es-CL"/>
          </a:p>
        </p:txBody>
      </p:sp>
      <p:sp>
        <p:nvSpPr>
          <p:cNvPr id="8" name="7 Marcador de contenido"/>
          <p:cNvSpPr>
            <a:spLocks noGrp="1"/>
          </p:cNvSpPr>
          <p:nvPr>
            <p:ph idx="1"/>
          </p:nvPr>
        </p:nvSpPr>
        <p:spPr>
          <a:xfrm>
            <a:off x="2643174" y="1600200"/>
            <a:ext cx="6043626" cy="4709160"/>
          </a:xfrm>
        </p:spPr>
        <p:txBody>
          <a:bodyPr>
            <a:normAutofit fontScale="77500" lnSpcReduction="20000"/>
          </a:bodyPr>
          <a:lstStyle/>
          <a:p>
            <a:r>
              <a:rPr lang="es-CL" dirty="0" smtClean="0">
                <a:solidFill>
                  <a:srgbClr val="0070C0"/>
                </a:solidFill>
              </a:rPr>
              <a:t>Benjamín Franklin (1706-1790) Este polifacético norteamericano: político, impresor, editor y físico, investigó los fenómenos eléctricos e invento el pararrayos. </a:t>
            </a:r>
            <a:r>
              <a:rPr lang="es-CL" b="1" u="sng" dirty="0" smtClean="0">
                <a:solidFill>
                  <a:srgbClr val="0070C0"/>
                </a:solidFill>
                <a:hlinkClick r:id="rId2"/>
              </a:rPr>
              <a:t>Desarrollo</a:t>
            </a:r>
            <a:r>
              <a:rPr lang="es-CL" dirty="0" smtClean="0">
                <a:solidFill>
                  <a:srgbClr val="0070C0"/>
                </a:solidFill>
              </a:rPr>
              <a:t> una </a:t>
            </a:r>
            <a:r>
              <a:rPr lang="es-CL" b="1" u="sng" dirty="0" smtClean="0">
                <a:solidFill>
                  <a:srgbClr val="0070C0"/>
                </a:solidFill>
                <a:hlinkClick r:id="rId3"/>
              </a:rPr>
              <a:t>teoría</a:t>
            </a:r>
            <a:r>
              <a:rPr lang="es-CL" dirty="0" smtClean="0">
                <a:solidFill>
                  <a:srgbClr val="0070C0"/>
                </a:solidFill>
              </a:rPr>
              <a:t> según la cual la electricidad era un fluido único existente en toda materia y califico a las substancias en eléctricamente positivas y eléctricamente negativas, de acuerdo con el exceso o defecto de ese fluido. Confirmo también que las tormentas eran fenómenos de tipo eléctrico y demostró, por medio de su celebre cometa, que los rayos eran descargas eléctricas de tipo electrostático.</a:t>
            </a:r>
            <a:endParaRPr lang="es-CL" dirty="0">
              <a:solidFill>
                <a:srgbClr val="0070C0"/>
              </a:solidFill>
            </a:endParaRPr>
          </a:p>
        </p:txBody>
      </p:sp>
      <p:pic>
        <p:nvPicPr>
          <p:cNvPr id="45058" name="Picture 2" descr="http://3.bp.blogspot.com/_llGR_pIh1lo/SO5acEMqBTI/AAAAAAAAABw/QTDMb1YWPUI/s200/benjamin.jpg"/>
          <p:cNvPicPr>
            <a:picLocks noChangeAspect="1" noChangeArrowheads="1"/>
          </p:cNvPicPr>
          <p:nvPr/>
        </p:nvPicPr>
        <p:blipFill>
          <a:blip r:embed="rId4" cstate="print"/>
          <a:srcRect/>
          <a:stretch>
            <a:fillRect/>
          </a:stretch>
        </p:blipFill>
        <p:spPr bwMode="auto">
          <a:xfrm>
            <a:off x="-1" y="4714884"/>
            <a:ext cx="2285985" cy="2143116"/>
          </a:xfrm>
          <a:prstGeom prst="rect">
            <a:avLst/>
          </a:prstGeom>
          <a:noFill/>
        </p:spPr>
      </p:pic>
      <p:sp>
        <p:nvSpPr>
          <p:cNvPr id="45060" name="AutoShape 4" descr="data:image/jpeg;base64,/9j/4AAQSkZJRgABAQAAAQABAAD/2wBDAAkGBwgHBgkIBwgKCgkLDRYPDQwMDRsUFRAWIB0iIiAdHx8kKDQsJCYxJx8fLT0tMTU3Ojo6Iys/RD84QzQ5Ojf/2wBDAQoKCg0MDRoPDxo3JR8lNzc3Nzc3Nzc3Nzc3Nzc3Nzc3Nzc3Nzc3Nzc3Nzc3Nzc3Nzc3Nzc3Nzc3Nzc3Nzc3Nzf/wAARCACcARADASIAAhEBAxEB/8QAGwAAAgMBAQEAAAAAAAAAAAAABAUCAwYBAAf/xAA3EAACAQMDAgUCBQIFBQEAAAABAgMABBESITEFQRMiUWFxBjIUQoGRsSPBM1Kh0fAHFWJy4UP/xAAaAQADAQEBAQAAAAAAAAAAAAACAwQBAAUG/8QAIxEAAgICAwACAwEBAAAAAAAAAAECEQMhBBIxIkEFE2FRMv/aAAwDAQACEQMRAD8AzSlmbyjAq+HAYZ/iqYn8ucAVYrbc0CEMIRipJTuaMSeEkLKrY9RQETdx+oNWYy2w5rbOocizaIoWGFcZTfkUwREO2cc/rSmzleXys2lFPlGOKYCVVBwcnO1ZZyRJkAydWccD1q2GR2QlFI23zvg1CI+I+XxqznBFFXAWFSFTzsvmBGw+K1M5oyHUC/4zq3jvIZXRRGoOMx42wO/mJrU9EW4gsohMoPlGpk+7ON8+4rPddAHWejSkZAd1B/Qf3rUWUyRq2c4LZrDvA9Zde8ZDelWrIhOk/cOaEZ0Bynll/wA2cbf3qCTXCt4jAMnchcZ/Ss77DUf6PLM6Yjq4OcA80Uh2wO1LbeVWGzrlgDt2FGIwC5xnb1orOQZGRrGo1awDjDqCD60NFpbHf1FEBgAWOABxih2w0AXNh0u3WS6ubeAKrayWGQrew9a+YfVF7Hc9Xne0g8KAY0+UAnbc7e9fROtWkvVpUt7eXTGV1MxfIG/p3NYL6j6Be9Jj1XKqqSkhXVw2cdqBqjJMzsUg8TDkb8k1azLnjb4oE5RiDvir8t4Y7Z4Fc1sE8w8ur3oWQYIIGQed+TRaa2iAzx6iuG3BGRwTnApbWw0xcGfxvKuAO3aq1AfB229KMMIRsgY+KoMe+ACRtWdqD9K2Z5SqLuO3apS2zooGkrINiM7VZoxvyT61yS5KlSseMDA3zWqRjTKQskEMgmUhiBp/5+1B4Y5GcD2p0GkuVUPGhA4AXvRr9NhYf4aM3cnai7GGYCEsF2J7V6JGWQHG/pT89NgjkDhScHdQdqW9QiRJ1AOFI2weN6JSswH1EyHTsAasZ8gArjFDhjhTjBNW+YrpHFEdRLUMAagBnNE2r/1gCCf6TfxQYyCFI/ai7JS0oGMAxvv34rJP4sxaaGaHbPbnarV57ZqhCNPmJq1Dtk/pitFhMJT8/ejo4oxGdLYJ9RxS2Nc/2o6Fyj7Nuedq2zA4W7iNGVwcjsO2OastmwNJOT6nmqoHZbaQNvqPlI7CuwMrHyDcjvXKJt2GxTCJ1cDLDYZ9asWR3bW7nV70LG2DuCfeiI2BHYb7UcVoXN7E31Nb3ZnsZ7WCWTwGdmKLnQMDc84ptatIIA7qQT3P/Pen/SHjEFzqjDkpgjnPtStwwI1L+hodXQW+thFrOo2bT8kUxj0sNRIK/wA0lQZYAUdbOWYAHSOMGiOTsLaCNjrTKNn7l/270TbzvHGFnQvgZLoM/uKpjALKDggnfJwBRZRowfCzgcsDzQtBRYXDNEyjQ6lT+Yd6lP1C2gXEsqik9wpdXaAN4i5Pk/nHes1dXEzsXm3HqKxOvTXLWjTdR+orZLZks3lWbOAyAD+dqwX1F1W/6hJG17cNJo8qgAAD9qJZxqJB2P60BfAuAoAJ5rnEFTb9E7oAQWGQc1dIvkVRhs1xiFXzDcetRDsrDGMHvmhCJCORXOH8lTIHG3zVZlGd87V52ye9LlJLYSi2cKlyRnOKpeM42bg1fGMgYPNecAr21d8d6TdjKaApEOc6Scd69FEJJAunY96LIAXc4z61ZawkksBtxRJ7NfhdbII12HAr2rxCSynGeP8AerwukrGmMDk5qE5CEqAdR96IXZRnPJwKVdViAInGwYaSRTZRk49u/ahryITWzooHGV34IrU9miKMDTnB39qvK4U7EV2GMrsd199sVZ4YyAp+d808ywdlyQVJwKP6aqh1bUCwV9vbB3qrwAT6Zo+1i0WqyJGvl8RS+rckqSNvgGgn/wAs2Pp5QSuN+eKuj4FUocf/ACr0BrUKLtW43zVkYYkFdsb81QgPJoiOORt8be9ajgtXIxoH7/FF2yAKGxuTQlv9w1k7+laDpdrHMPDGsYOdQ3INHYP2L2UpjfY1MFQ6iRmRCfM4GSBUr1ZIrsxOftG1DXjEIDqAORjPGc9/ateos5V2VmghEv4ZI7OeMqCP6pH3DPJxTPRLPYslzIrtvggbZ9q+a3LTQTvKrPA6tvpJ05/8T6fpW76TdSPBGksgl8oIcDc5ry3Lq7PV+M1VArRLGoyx1k4CjsB3NeGUXnJJq67QpcMABVUY8SbGQM5OTXo432imeZOPWTQ0sCZUDNv8dqIuJwjGKP7RsxH5qHR/Ci8NRgEfl71FvICGI22YFuKZQHYvtQzTDBUZ239D2oHqltHLHqgQlh5WIHcc7UbbXNtHGxmPiOW8uk/bQ15e6rkMFKowwQN+O9C1/p16MxcWLReI7qyHGyjvS6ZXU50cdzWlvr6ATxlgzrgjcY/aknVZxKxMSFM8gjmhkklo6Mn9mfvRpY7nBNDpz6bcUbLGWUs4IwdsihBC/iMACQBmlN6Gr+ESW1f7VM5JyaimnUASAfSuE4Yqckg0ia0OxO2Wx8jB29e9eOByO9RiJHOcZzmpOQc43GeaWkHKSJrh8D1o6JdA1IRgVTbxlYjIRu3Aq1l0nOcbbjNMiqFt2S16EPmy3HFCvkkluB3NTJDcnGDQd1ciN/Mdx+UUYISuQAF4xvmhJZo1IG7Ej8vahJbt3OGJCEcDmpnTKVigBGSAD7V3hqjZSrEORjbNdLgZBQZHai7jpwCl0c+uCMUCrx5wc/tRxmpeGyg4+lqqdlwfj0oiEFSyg7aH5G+cVyVIxCJIyVOrGB32rsJLxk7ZAYbc8UTacWZ1aki9EAGrtjNW7nA47CqwQRyKmgz5ycAZ3rnJRWwI45SdRLkABwf9OaOjm0rgbIdgDSl7u2jfZ2kcY2A2oi0maRzmAeGOWJ/ilyzpD4cSUnTYwiR8bbNvseTTXo8jJMpXUe2BS2E6Wd1JdmG2rtTSzUwRLKoOONQx3pmLNDJ4Lz8aeHcvC/qa5um4OkAAj4oYxRzRmNgCG2INSVi5yNj796rk2izkjv75p962TP0WT9OWOWS2N05UbpvsRRnSOozWmm2m1Er5Ub2rE399f3n1KF8RoWAICscaQBsDWntrmGytTedQfQiIC/mzg+g9zXm58cr+P2engyR6/L01nVnMUdvcu6qJpBEFPJJBOR+1U2zLrBY9q+Y3/wBZXfU+t2rEMLOCX+hbntnYk+pNfQVkByRkMF4q3BFwjUiHkfKdjdrktqcHDcChkLA7YrkutY4/EwrH07UH1CdoowAd2PPpT3KiegyedI8BjnO+1Qu7qOKHbWr6cNkfcP8AakbXLat2JznFVm4Lg4z2/WlOVhJURupzLIcbb+Ue1cSeYlVY5AO2e1V6srqcb9jUVGSRggHnJoWzaZ7qcgb7gR3B9aXpncgnHG1NW6ZJLgDVgjY87fFQHRLlUyqmVecquKRJq9jYxYqdc+hZe4FVHDbqN87g96YTW727+aJh74FDTRKyMVGCwoWk1oOLcXsryuo7g+mKsVQWAXPNDQk6fOpHYEUf06HU7N9yr6UAz+hLMqoFwQDwfaqZHIyvPqTVtyViGc4YdjSW5uWlYgA49qbdgUXPdOX0W4JO+WAoKRXTHiKQT60wssRW4Zt2Y5oO8mDPkrpI5pam3KkPeJRjbZQFIOcZ+atRtDo4bBDZIz8UPl5srEDoHJor/t8/hCVlwf8AKOTTJSX2CoP0YG9jaPLkp80unhb8XE6x/wBGRttWwYDmp2sJeeNZmIi1ZYAbkb1u5bfph6akYMcBkUFTIuMn0zipnNYnopjD9qPnd7dzl/E/plONKg7D4onptwJotth5iV/Q1DqCGKXwbvOofad6906JY30g/wCbCj/1NVqnDRK01OmMIk1As5AA3Jqq4Y3TaUXyJ2q2K3aQ6vFUjPavT2IJ+7BbfY1O5Jy2yxYWo6QMluQ2UOD7NXplmAyS+R/5dqsa28BlQ+fIzqGaFlLJOI016cZyTnPtXehRtDDp805dI2clTs2TnFN1ldZ/vOhhqAbis/Z3BgYvjY7A9qawzmW0jaU7sTxSpdoO0MpTTjJWNYnmaRfCRmk9FGcVa8dznEq6M861OKWW1x4TggnbsTTJbosmqJ2AOQNzzWZOVOgMXBxPbMZ9bWqRXNtcl8OUZTp7lRt/NQveu/8AcPop0kA/FCSOKRscqDs3z2on66jeWG1bSWwzghRuTgH+1YoTusDw/kkILD3FX8ZueNNknIxLHk6rwgjlZFkB3ByP0r659N3y9Q6TbThcNp0uf/IV8hJ9MAds1qPofrv4C4aynZhBOdiD9rdqdkbjHsvoSsf7JdUz6ooluVLYA0gAnOM0B1OElA8p0heBniuGZzH/AEps8nSf9qGneS4HhysB39KjjzYS9GZPx2aH9FrsdQA7HeuLI2vKjBwRtRL2rRgtjWOfeg8MXOoDGeMb06MovxksscovaDrBZWkPhMDt3706i6NZXsZmS4aLLadHh7Z9BSOwtbme5RhHJ4ROcgbY/v8ApWs6bJF02WKXqLNIc5RUGoIx9hvmgnkoPHjt0O+m9CSKOL8TK0rRjyrnYe1Mfw1vB5Y4I0Gc4VcVW3UbVI45JbmKNJRlS7BdXxmvSXkDRF45o2QH7lYGpp5NaKVBoRdc6JZzq7rCusrhcACvnN3ay2ksiSAgL+Y/Nb+46oJ7kxQNqHZsYFZT6ucJAMqD4gw2PmsxtmZIrRmmicvpXJVjTJ5Y7KEBcNIRzng0NZ5S1/qgFgNJJoe5kAOxB2yM1R6TrTPfifHOJhpYD7+1CywsF8TOpP8AMtdQeY98Y4ryrKJAIQQxPC1j+Pg+L7ejGxKtapjHpQl7BpfxFxk03tul3aW5kliRQRnCc5964LBZQfEkGkAHC8j33qdZFGRS8cpRVAfSSsdruwLlj2waMLTGQLpVVA71TZWwtpiXKvGWOG9/WnvQOiTdb6i4kkdLWNQXdRjOeBn96FvtLQVNR2D9Ggiku3ZwCQhIwP8An/M0yHhaWZ9JIbCkAjH6U06h9JWtjA88U34fSNn1ksfjasJ1K1MMzabhzn82TzWOLcqehkZqMNIs61ZG7lV0AWKPYsDxSy0VAraHDsmsajyRpNMCyz2bNqV3CYwd8mltqmgFZMoUV8ZHIxVOG0qZNncXJNBMEDxgN4nfhTzRkfiu25+39xVaqAcjijrMa10gYGM/NPWGL9JpcqdUvCi6haULlt9Oke1LZ4liUGYnbY43zT4pqYD9qS9UiZZ2Rlxg4xnPalTh08HcfNLJKmBf47hUHppX0FM7oeBHBGudlpZZOYZAx52G43AovqcjG+RUyQEHHzSp25JF0ajBsvaQavkZ+KZdKkBkCkZSQYx6Ed6TxOrAszojKTsx3Oe1FdPkOk6PvQhhvSMkR2KVSRf9YWxh6P40JIaNwcg7jOQa+YTAoxG3+1fXb2Veq9JuoNIBaM4X3G9fIZAQxVtiDg7birfx7fRxf0SfkUu6kiOcr64rqNoIKnDA7YrmwDad/SvKe47V6FX6QJ14fU/pzqEPUumRs0iLcINLDVgnHf3ppM4eMayCf8wr49azaDyVPZhWg6T9SzWxEd4WlhxgN+YV5GbhStyiz18XPi0ozN2k7IRqGRVqRRXUmSmQoyctisov1VakjVDMEPDDBo206/ZTt/QutLHYa8qaXjxzg7kjM7x5Y1BqzfWslvB09SjsTggKW+31qcNlbdUsop70ZZJGMeg6SoHJ+ax951EQgCMpFpQEanDM3ua1FlYxydDs7a4EksZj8QmJjqBO/IIPem5smiDjwXd2dv7JurSylj4YVdCbZEeOBg1z/td6tq8Mlwgh0hRhNJb3IGwpj09I7O2KW3iFS2WMhJJJ9zSX6h6rLbwhYT5m/NnipNstkklZbmGxt5C3nZftCrvms9drJeuk1ymm3UE77Eiqlu7oWcpUggfe2dx3O3vV3XRdJaWQmI1yANpUeVO4X3NVY6o8/Jd2Jp30O0YII1Emlty4WUsqg5HApl1Y28BR4VkaVxgqftpDLPK7jw8hiPy1ZCKaskbd0EQsyyeITwQcFaP6VLrvY1igBbVnVwAM0AiPDFruFJ3wATyaO6ReaOoQs2BHnScDGM0nIm1opxtJ7NhLFc+G8kTZABOMc1n45xKAsrZYblSMftW6tAksO2BtikfVPpKa4cy2kqOxPDDTjNQRatplzbirQoDpp0FSw9K0vQpLzpFrL+HKFpvNDHyEI5z7nak8X091exuYZZ4g8ayKWEbBiBmnsAMU80jqoLnUWByG53xXNqPg7Gv2f9Ine9aubqyC3kKJOn3MuSu/p71h76+1aggz5uCdq1HVpDcRkPKVB2LZ2rH9QFvG6rAWIAJdifu+KPG+ztgZY9VSOWOTfRqCdLHzZ54pt1K0AgkcAeVGxn4ofpNoYWE8n3tsM+lNLzBtZgRn+mf4opT+egYY1+vYn1BVY5HHFG2Eh0jAOCMZ9KVxoXOACT2AFNrW38JAJAwPoRXr1o8RsMhbzsx822MDahur2YmzOgJb8yg8/wD3FXKMDIPejECLFnVxyDSpw7IPHkcJWjK29rKXJLlkHB9apuSomY53UAb0a8LwT4BGnVj/AGoDwXeKeVgQM4x+tRbUtntRkpw0DN5XYgd+att7p4GUrvg779vSqp0/qtpIODkjvVZkKEZB2rZJMFaHck2kB1fTk7YrI/UtmI5hdQjCufOB2Pr+tNBdfaGU6c5yO1FeCJUIYCSJuSN/3rsbeGVmZI/tWjCjvvUDmtN1L6bxE01izMV3MR7D2rOMhViCNxyDXpY8sZrRDkxSh6RQb71bnbG1VgZNTUZ3FEwUTjlKtgnyk71xyVfAOnvUG/mvEggZycDvWUcGQ3lwBpMhIYAHPtxX3L6b6/Yy/T9q7o6xxRYyYiRkc718N6Yiy3UQbZdX+lfVf+nqp1D6fvbCKYw39o5eM6tih5BHfeo+Tj7LQzHkUGHS/VyeM6IoWLPlbJ/is9e38t3K0spxGo8qsdqtuel9Ru5iTazeUgDQmRmgr7pUluqCfUmoalAGrIzjcnbnP7VHGH+j5ZU/sadIsoruD8VcrpDYMJYnGAf5ozrdwL+2C/bIjgxE8HA4/b+KqsL9U6JBaTlFRFI1DvvyKU3/AFeCa9d0cJB4uUDbEKBjNURjS8JJycmK7qZpDiQ5OO9D+I0TME8uMbhRmjY4I+pxme1cCTVvExxtnn1oK8Rorl0kUqQeDTYZIvQM8E4fJlMrlowWLNljjJzXlYhTjI714jKpyMZNeDa8lhxRP+HJf6av6d+qRCEivMAj8+5B+a3fT+rWtxpKPG3wa+RRRxkAsDgH/LWl6V0rMXjxlopD/g6TjLe4qTJxk7kh8eTXxkfR5ZI5VyhznsKR3loyyazr0nlRTC2tLqzEaTyeKSoJbTjBxuP3q64jyo1A79yaj60WQnXhmb0AakiB3GN+RSC3tYiWmdA0gY4y3G/pWpuY1a6CqBkkg0LfdJRpVkRirkb+jUcXS0E3btimRVYgPI3Y+lRmuFNtMjE5EbYxvnahrqOaCVhp0Lv9xyxoT8aQs0DIFJQ7jvsaLHCzcmTrEusrlYD+dSRuy4zj03oyO4a5YlmYJnYetKRgAE49KPspGzg5AHBAr3D569jWNQyFSxU9qlJtbMWbf55NRgwAW2wvNCzT+Y5BPbPagXuzWUSJ4iklsEnyn0PaqJk1L4MpkSRh3Hlz7Vy6mbOlDgbZzVEkkhIZ9zikZ8Sm7RTxuS8WvoWTuIrpkcbBsAj1qDKJGGGB3+N6Ou0jkDeKukn7WHrQDJbgEG4C+mM7VNVenpwnGS0UvGdYAJGCP2omxfRr0McnihfNqXTNG4yPmu6ysjBxjBOMiiatGxdOxzbXwyRIgDjgg80p67Z296DNFGI5Ryw4PzVsLhjyCQNj/aq5CzliCVccjjNLhHpK0Fkn2jTMtcQPbuVkXB7ehqrPYcU/kTUralBJB2NIXXTuB3/ivSxz7o87JHqRbJIziuqRjGN81Hcj3roOWzjFMFjnonS76+bVawlkBwWPlArf9A+j+pQ9SjvEv7RTlWaFTIWI9DgY3+aRfSH1VaWNgbG9tXwqExSWy6nkbPDAn/UelbHonUOu3Vk91dTx9LsVBKKv3t8k7Ae/akS9MZuLrp818hjeZYoF38OFDtj/ADMdgK+MfWfWLSLqhtumXplSMaZbgDZmzwPYUo+rPqW76hfypDfXL2ikqgaQ4YDvz3rNayRvz61yxL7NQ7n62xVUQuyIuMMcajzk/vQD3DygyyHJ7Z7UGMahjIGaIcgJpyN6PqkGqH3SurQRFDP4kTjYuu4NayeK36ghEjA7eV+4r5qowOckg8GmUl48d5K0UsmnVxnGRj0G1S5ePbuLplmLkUqkrRprboyz6ohcqsyn7CNiPXNXJ9NSqRru4F1DOnUT/ak3S+pyG9jkbfTtvz+tfUOn3ME9gs8dtGVOQfL3+aiz5suIF4sb8MdHam1dcqikHGD3rT/TJa865bo/2RnXj44o2HpcfUGEgUQLwQQDk+ntTXoXTbaxvgY4ZElxg6z29q3HzlJdGtsRLjVK7H9wuoZxSPqcxjHlHrWguBs3pWb6owXJJ3rMySeh+B2KrJS10WfOdOea9fXKxSAHd8DA9artJlQTO/ONqWtJLPK9xGynwjwRyfSkKypos6pE8yF05XGPf1rM3cLQuz4G4YbfFbGOdJ4R4YBwP2rP9Zg0ajgaWycn4NPxtpi5pONMQEnIxmi4rh12yB+nFBq5PYVaABvq39q9ptUfPpDiK+LIFycckHvQ8lwSuOO5pemQSM7HvUixO2/vS2Gi1WJBYjvnH6VZIBo55qKZUY2Iz2qJfWDlguP9a5mlUjag0eM75/WgwgaMqWJYHn9aJdhrJB3zmhrqTR512YY+3v8ANJnFyWh+HJ+uWyua2lttJkBKsPKy8EV04cBTkdycZIq2HqIkhMR8pYb6tx81cEVIsEZPJNTNyXp6kZRkrTFTq0DFlGQBnIFeMq3BBU+ejZIic5A0nj2oGe2wxYKMdjRxp+i5Sp6JSBjC7MDlFPb2rNSHtnYjNP2eXwJV1HGg8/FIH+0A5zjaqsC9J8zsqpl0W1srq509QvFtohwWBOr224pdvgbV4ZPt2xVD3oQbtetfTnRG0WVs95IBu6HSh/feknX/AKt6l11gly6x2wwBDENK4HHvWeHO5xirIjoZXwDhgcHg0CgjkiLE77/FcCjTksPivPuTjiupuuMDGee9H4cTiAAOdzxU2BJO+RXFXCgAc71aQQgUc/xQNhpEdXoOOxqcpLTjGBkiuaON/n5q3CK6sQc4oWEi/UY2Ric45x2FfRfoLrI8CSxuMsr+ZQftOOc99/7V84cjKAEEsoyB2o7pV01pKMEnHFR8jH3iPhKlR9qRra3Labj8Pq5Mg1qR6bb006bPBPdRLDc+MQDvnjb4zWKtHWbpwvfBIhY4co5cKT2IG4pj0GSNJy6NL5AQUjxkA+/b45rxklGdv6HWpI3FxcqE8MAvKeEXc7VmusxF1LyzIAoy0UfmbPydqKl6lOEkFvEMY55J99+TWev7u+uH/qzHA4WTJp08/wCxgQg4iyWb7goYKecnehkd9RZHwMkD3FV3d1LHI/4hQcH71OwquGZY7ltZAiIyjDfJPNcouirFNdqYdFcGEknbPOTzQnUbsToUB2JJ2/8AU1G6u7bfTIT8IaUi7Et02jOArcjnY0/DF3bA5E4pUgdTp5xVinIBZSu22e9cCgI5xwNv3qdvu+DvXrOV6R4XVLbOoSsgIQFR6nmr5ZA/hllUrnOAf05rkqhc4qMgzHGD6H+aXKO7DU6VUWwzRSHTNmMZ3cDV/pzULm0ljh8aOSOeIj/EifOkZ/MOV/UVWECpMQT271WHeN9aMVYenf2PrWtV4ampFHiBPMdz7ioXEZKbD3q25VTKoxgEZIFVysfDXYV0XYMo9XQtZWBIxjvzUzdSwnAOQexGa9MdJ29KrlOW/QUbipehQk0ea9nP5tqJivFIw+Qdt8ZFLzyR2ryEh+aF40NU2MLiaNoZBrGdJ4+KzBwecgnvTaT7s+uaUnfOfWjwx62bJ9iIBB3qYXbfgevc17Gf9a7+anAlWBngmprjbYbH1qL7MMd66FG//tiuZh7HO/HarreLzDIwajDjWQQDtmiIzu1DJ/QSRJ9K49T2qB8vmJ3PPtU4wM6jufU1U/mcA8b0ARJN8kfOTU53LiEAjCgrt7HNVj/DyOSanH5o0U8Bz/FccETrpljyAf6YIK/HH6VJMAht9/euSDLICSQEGN/ar7VFfAYfmpUvBsTX/St9ctZzWyTTKvlyqMRnO39q0FkXhXwwMov/AOSPwffHNZj6UYxXpCcMFzn5r7HHZQfg3kK5Yrye1ebnwp20FCbUqEdtZ3Eih1giVsDGhQxX9c80H1Dpd6pXVdE6ySVYEfrzWtW3iaE5Qb9+/wC9JeowLbyZiLA57nNRyxuCspjJSZjuqWEiZSXDg7Fhtj9+aB6fCGlKuoZV23FafrZMlhqb7lIwR2rPW0jJNLjHb+KKE24jYRXcl1ZoYYG8OOMHG2FrP28JDNIQSfDYj9RTqRRcZMu+lSQPfahrlFS3kKjB0ncfFX8dNQZJyZJ5Ej//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CL"/>
          </a:p>
        </p:txBody>
      </p:sp>
      <p:sp>
        <p:nvSpPr>
          <p:cNvPr id="45062" name="AutoShape 6" descr="data:image/jpeg;base64,/9j/4AAQSkZJRgABAQAAAQABAAD/2wBDAAkGBwgHBgkIBwgKCgkLDRYPDQwMDRsUFRAWIB0iIiAdHx8kKDQsJCYxJx8fLT0tMTU3Ojo6Iys/RD84QzQ5Ojf/2wBDAQoKCg0MDRoPDxo3JR8lNzc3Nzc3Nzc3Nzc3Nzc3Nzc3Nzc3Nzc3Nzc3Nzc3Nzc3Nzc3Nzc3Nzc3Nzc3Nzc3Nzf/wAARCACcARADASIAAhEBAxEB/8QAGwAAAgMBAQEAAAAAAAAAAAAABAUCAwYBAAf/xAA3EAACAQMDAgUCBQIFBQEAAAABAgMABBESITEFQRMiUWFxBjIUQoGRsSPBM1Kh0fAHFWJy4UP/xAAaAQADAQEBAQAAAAAAAAAAAAACAwQBAAUG/8QAIxEAAgICAwACAwEBAAAAAAAAAAECEQMhBBIxIkEFE2FRMv/aAAwDAQACEQMRAD8AzSlmbyjAq+HAYZ/iqYn8ucAVYrbc0CEMIRipJTuaMSeEkLKrY9RQETdx+oNWYy2w5rbOocizaIoWGFcZTfkUwREO2cc/rSmzleXys2lFPlGOKYCVVBwcnO1ZZyRJkAydWccD1q2GR2QlFI23zvg1CI+I+XxqznBFFXAWFSFTzsvmBGw+K1M5oyHUC/4zq3jvIZXRRGoOMx42wO/mJrU9EW4gsohMoPlGpk+7ON8+4rPddAHWejSkZAd1B/Qf3rUWUyRq2c4LZrDvA9Zde8ZDelWrIhOk/cOaEZ0Bynll/wA2cbf3qCTXCt4jAMnchcZ/Ss77DUf6PLM6Yjq4OcA80Uh2wO1LbeVWGzrlgDt2FGIwC5xnb1orOQZGRrGo1awDjDqCD60NFpbHf1FEBgAWOABxih2w0AXNh0u3WS6ubeAKrayWGQrew9a+YfVF7Hc9Xne0g8KAY0+UAnbc7e9fROtWkvVpUt7eXTGV1MxfIG/p3NYL6j6Be9Jj1XKqqSkhXVw2cdqBqjJMzsUg8TDkb8k1azLnjb4oE5RiDvir8t4Y7Z4Fc1sE8w8ur3oWQYIIGQed+TRaa2iAzx6iuG3BGRwTnApbWw0xcGfxvKuAO3aq1AfB229KMMIRsgY+KoMe+ACRtWdqD9K2Z5SqLuO3apS2zooGkrINiM7VZoxvyT61yS5KlSseMDA3zWqRjTKQskEMgmUhiBp/5+1B4Y5GcD2p0GkuVUPGhA4AXvRr9NhYf4aM3cnai7GGYCEsF2J7V6JGWQHG/pT89NgjkDhScHdQdqW9QiRJ1AOFI2weN6JSswH1EyHTsAasZ8gArjFDhjhTjBNW+YrpHFEdRLUMAagBnNE2r/1gCCf6TfxQYyCFI/ai7JS0oGMAxvv34rJP4sxaaGaHbPbnarV57ZqhCNPmJq1Dtk/pitFhMJT8/ejo4oxGdLYJ9RxS2Nc/2o6Fyj7Nuedq2zA4W7iNGVwcjsO2OastmwNJOT6nmqoHZbaQNvqPlI7CuwMrHyDcjvXKJt2GxTCJ1cDLDYZ9asWR3bW7nV70LG2DuCfeiI2BHYb7UcVoXN7E31Nb3ZnsZ7WCWTwGdmKLnQMDc84ptatIIA7qQT3P/Pen/SHjEFzqjDkpgjnPtStwwI1L+hodXQW+thFrOo2bT8kUxj0sNRIK/wA0lQZYAUdbOWYAHSOMGiOTsLaCNjrTKNn7l/270TbzvHGFnQvgZLoM/uKpjALKDggnfJwBRZRowfCzgcsDzQtBRYXDNEyjQ6lT+Yd6lP1C2gXEsqik9wpdXaAN4i5Pk/nHes1dXEzsXm3HqKxOvTXLWjTdR+orZLZks3lWbOAyAD+dqwX1F1W/6hJG17cNJo8qgAAD9qJZxqJB2P60BfAuAoAJ5rnEFTb9E7oAQWGQc1dIvkVRhs1xiFXzDcetRDsrDGMHvmhCJCORXOH8lTIHG3zVZlGd87V52ye9LlJLYSi2cKlyRnOKpeM42bg1fGMgYPNecAr21d8d6TdjKaApEOc6Scd69FEJJAunY96LIAXc4z61ZawkksBtxRJ7NfhdbII12HAr2rxCSynGeP8AerwukrGmMDk5qE5CEqAdR96IXZRnPJwKVdViAInGwYaSRTZRk49u/ahryITWzooHGV34IrU9miKMDTnB39qvK4U7EV2GMrsd199sVZ4YyAp+d808ywdlyQVJwKP6aqh1bUCwV9vbB3qrwAT6Zo+1i0WqyJGvl8RS+rckqSNvgGgn/wAs2Pp5QSuN+eKuj4FUocf/ACr0BrUKLtW43zVkYYkFdsb81QgPJoiOORt8be9ajgtXIxoH7/FF2yAKGxuTQlv9w1k7+laDpdrHMPDGsYOdQ3INHYP2L2UpjfY1MFQ6iRmRCfM4GSBUr1ZIrsxOftG1DXjEIDqAORjPGc9/ateos5V2VmghEv4ZI7OeMqCP6pH3DPJxTPRLPYslzIrtvggbZ9q+a3LTQTvKrPA6tvpJ05/8T6fpW76TdSPBGksgl8oIcDc5ry3Lq7PV+M1VArRLGoyx1k4CjsB3NeGUXnJJq67QpcMABVUY8SbGQM5OTXo432imeZOPWTQ0sCZUDNv8dqIuJwjGKP7RsxH5qHR/Ci8NRgEfl71FvICGI22YFuKZQHYvtQzTDBUZ239D2oHqltHLHqgQlh5WIHcc7UbbXNtHGxmPiOW8uk/bQ15e6rkMFKowwQN+O9C1/p16MxcWLReI7qyHGyjvS6ZXU50cdzWlvr6ATxlgzrgjcY/aknVZxKxMSFM8gjmhkklo6Mn9mfvRpY7nBNDpz6bcUbLGWUs4IwdsihBC/iMACQBmlN6Gr+ESW1f7VM5JyaimnUASAfSuE4Yqckg0ia0OxO2Wx8jB29e9eOByO9RiJHOcZzmpOQc43GeaWkHKSJrh8D1o6JdA1IRgVTbxlYjIRu3Aq1l0nOcbbjNMiqFt2S16EPmy3HFCvkkluB3NTJDcnGDQd1ciN/Mdx+UUYISuQAF4xvmhJZo1IG7Ej8vahJbt3OGJCEcDmpnTKVigBGSAD7V3hqjZSrEORjbNdLgZBQZHai7jpwCl0c+uCMUCrx5wc/tRxmpeGyg4+lqqdlwfj0oiEFSyg7aH5G+cVyVIxCJIyVOrGB32rsJLxk7ZAYbc8UTacWZ1aki9EAGrtjNW7nA47CqwQRyKmgz5ycAZ3rnJRWwI45SdRLkABwf9OaOjm0rgbIdgDSl7u2jfZ2kcY2A2oi0maRzmAeGOWJ/ilyzpD4cSUnTYwiR8bbNvseTTXo8jJMpXUe2BS2E6Wd1JdmG2rtTSzUwRLKoOONQx3pmLNDJ4Lz8aeHcvC/qa5um4OkAAj4oYxRzRmNgCG2INSVi5yNj796rk2izkjv75p962TP0WT9OWOWS2N05UbpvsRRnSOozWmm2m1Er5Ub2rE399f3n1KF8RoWAICscaQBsDWntrmGytTedQfQiIC/mzg+g9zXm58cr+P2engyR6/L01nVnMUdvcu6qJpBEFPJJBOR+1U2zLrBY9q+Y3/wBZXfU+t2rEMLOCX+hbntnYk+pNfQVkByRkMF4q3BFwjUiHkfKdjdrktqcHDcChkLA7YrkutY4/EwrH07UH1CdoowAd2PPpT3KiegyedI8BjnO+1Qu7qOKHbWr6cNkfcP8AakbXLat2JznFVm4Lg4z2/WlOVhJURupzLIcbb+Ue1cSeYlVY5AO2e1V6srqcb9jUVGSRggHnJoWzaZ7qcgb7gR3B9aXpncgnHG1NW6ZJLgDVgjY87fFQHRLlUyqmVecquKRJq9jYxYqdc+hZe4FVHDbqN87g96YTW727+aJh74FDTRKyMVGCwoWk1oOLcXsryuo7g+mKsVQWAXPNDQk6fOpHYEUf06HU7N9yr6UAz+hLMqoFwQDwfaqZHIyvPqTVtyViGc4YdjSW5uWlYgA49qbdgUXPdOX0W4JO+WAoKRXTHiKQT60wssRW4Zt2Y5oO8mDPkrpI5pam3KkPeJRjbZQFIOcZ+atRtDo4bBDZIz8UPl5srEDoHJor/t8/hCVlwf8AKOTTJSX2CoP0YG9jaPLkp80unhb8XE6x/wBGRttWwYDmp2sJeeNZmIi1ZYAbkb1u5bfph6akYMcBkUFTIuMn0zipnNYnopjD9qPnd7dzl/E/plONKg7D4onptwJotth5iV/Q1DqCGKXwbvOofad6906JY30g/wCbCj/1NVqnDRK01OmMIk1As5AA3Jqq4Y3TaUXyJ2q2K3aQ6vFUjPavT2IJ+7BbfY1O5Jy2yxYWo6QMluQ2UOD7NXplmAyS+R/5dqsa28BlQ+fIzqGaFlLJOI016cZyTnPtXehRtDDp805dI2clTs2TnFN1ldZ/vOhhqAbis/Z3BgYvjY7A9qawzmW0jaU7sTxSpdoO0MpTTjJWNYnmaRfCRmk9FGcVa8dznEq6M861OKWW1x4TggnbsTTJbosmqJ2AOQNzzWZOVOgMXBxPbMZ9bWqRXNtcl8OUZTp7lRt/NQveu/8AcPop0kA/FCSOKRscqDs3z2on66jeWG1bSWwzghRuTgH+1YoTusDw/kkILD3FX8ZueNNknIxLHk6rwgjlZFkB3ByP0r659N3y9Q6TbThcNp0uf/IV8hJ9MAds1qPofrv4C4aynZhBOdiD9rdqdkbjHsvoSsf7JdUz6ooluVLYA0gAnOM0B1OElA8p0heBniuGZzH/AEps8nSf9qGneS4HhysB39KjjzYS9GZPx2aH9FrsdQA7HeuLI2vKjBwRtRL2rRgtjWOfeg8MXOoDGeMb06MovxksscovaDrBZWkPhMDt3706i6NZXsZmS4aLLadHh7Z9BSOwtbme5RhHJ4ROcgbY/v8ApWs6bJF02WKXqLNIc5RUGoIx9hvmgnkoPHjt0O+m9CSKOL8TK0rRjyrnYe1Mfw1vB5Y4I0Gc4VcVW3UbVI45JbmKNJRlS7BdXxmvSXkDRF45o2QH7lYGpp5NaKVBoRdc6JZzq7rCusrhcACvnN3ay2ksiSAgL+Y/Nb+46oJ7kxQNqHZsYFZT6ucJAMqD4gw2PmsxtmZIrRmmicvpXJVjTJ5Y7KEBcNIRzng0NZ5S1/qgFgNJJoe5kAOxB2yM1R6TrTPfifHOJhpYD7+1CywsF8TOpP8AMtdQeY98Y4ryrKJAIQQxPC1j+Pg+L7ejGxKtapjHpQl7BpfxFxk03tul3aW5kliRQRnCc5964LBZQfEkGkAHC8j33qdZFGRS8cpRVAfSSsdruwLlj2waMLTGQLpVVA71TZWwtpiXKvGWOG9/WnvQOiTdb6i4kkdLWNQXdRjOeBn96FvtLQVNR2D9Ggiku3ZwCQhIwP8An/M0yHhaWZ9JIbCkAjH6U06h9JWtjA88U34fSNn1ksfjasJ1K1MMzabhzn82TzWOLcqehkZqMNIs61ZG7lV0AWKPYsDxSy0VAraHDsmsajyRpNMCyz2bNqV3CYwd8mltqmgFZMoUV8ZHIxVOG0qZNncXJNBMEDxgN4nfhTzRkfiu25+39xVaqAcjijrMa10gYGM/NPWGL9JpcqdUvCi6haULlt9Oke1LZ4liUGYnbY43zT4pqYD9qS9UiZZ2Rlxg4xnPalTh08HcfNLJKmBf47hUHppX0FM7oeBHBGudlpZZOYZAx52G43AovqcjG+RUyQEHHzSp25JF0ajBsvaQavkZ+KZdKkBkCkZSQYx6Ed6TxOrAszojKTsx3Oe1FdPkOk6PvQhhvSMkR2KVSRf9YWxh6P40JIaNwcg7jOQa+YTAoxG3+1fXb2Veq9JuoNIBaM4X3G9fIZAQxVtiDg7birfx7fRxf0SfkUu6kiOcr64rqNoIKnDA7YrmwDad/SvKe47V6FX6QJ14fU/pzqEPUumRs0iLcINLDVgnHf3ppM4eMayCf8wr49azaDyVPZhWg6T9SzWxEd4WlhxgN+YV5GbhStyiz18XPi0ozN2k7IRqGRVqRRXUmSmQoyctisov1VakjVDMEPDDBo206/ZTt/QutLHYa8qaXjxzg7kjM7x5Y1BqzfWslvB09SjsTggKW+31qcNlbdUsop70ZZJGMeg6SoHJ+ax951EQgCMpFpQEanDM3ua1FlYxydDs7a4EksZj8QmJjqBO/IIPem5smiDjwXd2dv7JurSylj4YVdCbZEeOBg1z/td6tq8Mlwgh0hRhNJb3IGwpj09I7O2KW3iFS2WMhJJJ9zSX6h6rLbwhYT5m/NnipNstkklZbmGxt5C3nZftCrvms9drJeuk1ymm3UE77Eiqlu7oWcpUggfe2dx3O3vV3XRdJaWQmI1yANpUeVO4X3NVY6o8/Jd2Jp30O0YII1Emlty4WUsqg5HApl1Y28BR4VkaVxgqftpDLPK7jw8hiPy1ZCKaskbd0EQsyyeITwQcFaP6VLrvY1igBbVnVwAM0AiPDFruFJ3wATyaO6ReaOoQs2BHnScDGM0nIm1opxtJ7NhLFc+G8kTZABOMc1n45xKAsrZYblSMftW6tAksO2BtikfVPpKa4cy2kqOxPDDTjNQRatplzbirQoDpp0FSw9K0vQpLzpFrL+HKFpvNDHyEI5z7nak8X091exuYZZ4g8ayKWEbBiBmnsAMU80jqoLnUWByG53xXNqPg7Gv2f9Ine9aubqyC3kKJOn3MuSu/p71h76+1aggz5uCdq1HVpDcRkPKVB2LZ2rH9QFvG6rAWIAJdifu+KPG+ztgZY9VSOWOTfRqCdLHzZ54pt1K0AgkcAeVGxn4ofpNoYWE8n3tsM+lNLzBtZgRn+mf4opT+egYY1+vYn1BVY5HHFG2Eh0jAOCMZ9KVxoXOACT2AFNrW38JAJAwPoRXr1o8RsMhbzsx822MDahur2YmzOgJb8yg8/wD3FXKMDIPejECLFnVxyDSpw7IPHkcJWjK29rKXJLlkHB9apuSomY53UAb0a8LwT4BGnVj/AGoDwXeKeVgQM4x+tRbUtntRkpw0DN5XYgd+att7p4GUrvg779vSqp0/qtpIODkjvVZkKEZB2rZJMFaHck2kB1fTk7YrI/UtmI5hdQjCufOB2Pr+tNBdfaGU6c5yO1FeCJUIYCSJuSN/3rsbeGVmZI/tWjCjvvUDmtN1L6bxE01izMV3MR7D2rOMhViCNxyDXpY8sZrRDkxSh6RQb71bnbG1VgZNTUZ3FEwUTjlKtgnyk71xyVfAOnvUG/mvEggZycDvWUcGQ3lwBpMhIYAHPtxX3L6b6/Yy/T9q7o6xxRYyYiRkc718N6Yiy3UQbZdX+lfVf+nqp1D6fvbCKYw39o5eM6tih5BHfeo+Tj7LQzHkUGHS/VyeM6IoWLPlbJ/is9e38t3K0spxGo8qsdqtuel9Ru5iTazeUgDQmRmgr7pUluqCfUmoalAGrIzjcnbnP7VHGH+j5ZU/sadIsoruD8VcrpDYMJYnGAf5ozrdwL+2C/bIjgxE8HA4/b+KqsL9U6JBaTlFRFI1DvvyKU3/AFeCa9d0cJB4uUDbEKBjNURjS8JJycmK7qZpDiQ5OO9D+I0TME8uMbhRmjY4I+pxme1cCTVvExxtnn1oK8Rorl0kUqQeDTYZIvQM8E4fJlMrlowWLNljjJzXlYhTjI714jKpyMZNeDa8lhxRP+HJf6av6d+qRCEivMAj8+5B+a3fT+rWtxpKPG3wa+RRRxkAsDgH/LWl6V0rMXjxlopD/g6TjLe4qTJxk7kh8eTXxkfR5ZI5VyhznsKR3loyyazr0nlRTC2tLqzEaTyeKSoJbTjBxuP3q64jyo1A79yaj60WQnXhmb0AakiB3GN+RSC3tYiWmdA0gY4y3G/pWpuY1a6CqBkkg0LfdJRpVkRirkb+jUcXS0E3btimRVYgPI3Y+lRmuFNtMjE5EbYxvnahrqOaCVhp0Lv9xyxoT8aQs0DIFJQ7jvsaLHCzcmTrEusrlYD+dSRuy4zj03oyO4a5YlmYJnYetKRgAE49KPspGzg5AHBAr3D569jWNQyFSxU9qlJtbMWbf55NRgwAW2wvNCzT+Y5BPbPagXuzWUSJ4iklsEnyn0PaqJk1L4MpkSRh3Hlz7Vy6mbOlDgbZzVEkkhIZ9zikZ8Sm7RTxuS8WvoWTuIrpkcbBsAj1qDKJGGGB3+N6Ou0jkDeKukn7WHrQDJbgEG4C+mM7VNVenpwnGS0UvGdYAJGCP2omxfRr0McnihfNqXTNG4yPmu6ysjBxjBOMiiatGxdOxzbXwyRIgDjgg80p67Z296DNFGI5Ryw4PzVsLhjyCQNj/aq5CzliCVccjjNLhHpK0Fkn2jTMtcQPbuVkXB7ehqrPYcU/kTUralBJB2NIXXTuB3/ivSxz7o87JHqRbJIziuqRjGN81Hcj3roOWzjFMFjnonS76+bVawlkBwWPlArf9A+j+pQ9SjvEv7RTlWaFTIWI9DgY3+aRfSH1VaWNgbG9tXwqExSWy6nkbPDAn/UelbHonUOu3Vk91dTx9LsVBKKv3t8k7Ae/akS9MZuLrp818hjeZYoF38OFDtj/ADMdgK+MfWfWLSLqhtumXplSMaZbgDZmzwPYUo+rPqW76hfypDfXL2ikqgaQ4YDvz3rNayRvz61yxL7NQ7n62xVUQuyIuMMcajzk/vQD3DygyyHJ7Z7UGMahjIGaIcgJpyN6PqkGqH3SurQRFDP4kTjYuu4NayeK36ghEjA7eV+4r5qowOckg8GmUl48d5K0UsmnVxnGRj0G1S5ePbuLplmLkUqkrRprboyz6ohcqsyn7CNiPXNXJ9NSqRru4F1DOnUT/ak3S+pyG9jkbfTtvz+tfUOn3ME9gs8dtGVOQfL3+aiz5suIF4sb8MdHam1dcqikHGD3rT/TJa865bo/2RnXj44o2HpcfUGEgUQLwQQDk+ntTXoXTbaxvgY4ZElxg6z29q3HzlJdGtsRLjVK7H9wuoZxSPqcxjHlHrWguBs3pWb6owXJJ3rMySeh+B2KrJS10WfOdOea9fXKxSAHd8DA9artJlQTO/ONqWtJLPK9xGynwjwRyfSkKypos6pE8yF05XGPf1rM3cLQuz4G4YbfFbGOdJ4R4YBwP2rP9Zg0ajgaWycn4NPxtpi5pONMQEnIxmi4rh12yB+nFBq5PYVaABvq39q9ptUfPpDiK+LIFycckHvQ8lwSuOO5pemQSM7HvUixO2/vS2Gi1WJBYjvnH6VZIBo55qKZUY2Iz2qJfWDlguP9a5mlUjag0eM75/WgwgaMqWJYHn9aJdhrJB3zmhrqTR512YY+3v8ANJnFyWh+HJ+uWyua2lttJkBKsPKy8EV04cBTkdycZIq2HqIkhMR8pYb6tx81cEVIsEZPJNTNyXp6kZRkrTFTq0DFlGQBnIFeMq3BBU+ejZIic5A0nj2oGe2wxYKMdjRxp+i5Sp6JSBjC7MDlFPb2rNSHtnYjNP2eXwJV1HGg8/FIH+0A5zjaqsC9J8zsqpl0W1srq509QvFtohwWBOr224pdvgbV4ZPt2xVD3oQbtetfTnRG0WVs95IBu6HSh/feknX/AKt6l11gly6x2wwBDENK4HHvWeHO5xirIjoZXwDhgcHg0CgjkiLE77/FcCjTksPivPuTjiupuuMDGee9H4cTiAAOdzxU2BJO+RXFXCgAc71aQQgUc/xQNhpEdXoOOxqcpLTjGBkiuaON/n5q3CK6sQc4oWEi/UY2Ric45x2FfRfoLrI8CSxuMsr+ZQftOOc99/7V84cjKAEEsoyB2o7pV01pKMEnHFR8jH3iPhKlR9qRra3Labj8Pq5Mg1qR6bb006bPBPdRLDc+MQDvnjb4zWKtHWbpwvfBIhY4co5cKT2IG4pj0GSNJy6NL5AQUjxkA+/b45rxklGdv6HWpI3FxcqE8MAvKeEXc7VmusxF1LyzIAoy0UfmbPydqKl6lOEkFvEMY55J99+TWev7u+uH/qzHA4WTJp08/wCxgQg4iyWb7goYKecnehkd9RZHwMkD3FV3d1LHI/4hQcH71OwquGZY7ltZAiIyjDfJPNcouirFNdqYdFcGEknbPOTzQnUbsToUB2JJ2/8AU1G6u7bfTIT8IaUi7Et02jOArcjnY0/DF3bA5E4pUgdTp5xVinIBZSu22e9cCgI5xwNv3qdvu+DvXrOV6R4XVLbOoSsgIQFR6nmr5ZA/hllUrnOAf05rkqhc4qMgzHGD6H+aXKO7DU6VUWwzRSHTNmMZ3cDV/pzULm0ljh8aOSOeIj/EifOkZ/MOV/UVWECpMQT271WHeN9aMVYenf2PrWtV4ampFHiBPMdz7ioXEZKbD3q25VTKoxgEZIFVysfDXYV0XYMo9XQtZWBIxjvzUzdSwnAOQexGa9MdJ29KrlOW/QUbipehQk0ea9nP5tqJivFIw+Qdt8ZFLzyR2ryEh+aF40NU2MLiaNoZBrGdJ4+KzBwecgnvTaT7s+uaUnfOfWjwx62bJ9iIBB3qYXbfgevc17Gf9a7+anAlWBngmprjbYbH1qL7MMd66FG//tiuZh7HO/HarreLzDIwajDjWQQDtmiIzu1DJ/QSRJ9K49T2qB8vmJ3PPtU4wM6jufU1U/mcA8b0ARJN8kfOTU53LiEAjCgrt7HNVj/DyOSanH5o0U8Bz/FccETrpljyAf6YIK/HH6VJMAht9/euSDLICSQEGN/ar7VFfAYfmpUvBsTX/St9ctZzWyTTKvlyqMRnO39q0FkXhXwwMov/AOSPwffHNZj6UYxXpCcMFzn5r7HHZQfg3kK5Yrye1ebnwp20FCbUqEdtZ3Eih1giVsDGhQxX9c80H1Dpd6pXVdE6ySVYEfrzWtW3iaE5Qb9+/wC9JeowLbyZiLA57nNRyxuCspjJSZjuqWEiZSXDg7Fhtj9+aB6fCGlKuoZV23FafrZMlhqb7lIwR2rPW0jJNLjHb+KKE24jYRXcl1ZoYYG8OOMHG2FrP28JDNIQSfDYj9RTqRRcZMu+lSQPfahrlFS3kKjB0ncfFX8dNQZJyZJ5Ej//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CL"/>
          </a:p>
        </p:txBody>
      </p:sp>
      <p:sp>
        <p:nvSpPr>
          <p:cNvPr id="45064" name="AutoShape 8" descr="data:image/jpeg;base64,/9j/4AAQSkZJRgABAQAAAQABAAD/2wBDAAkGBwgHBgkIBwgKCgkLDRYPDQwMDRsUFRAWIB0iIiAdHx8kKDQsJCYxJx8fLT0tMTU3Ojo6Iys/RD84QzQ5Ojf/2wBDAQoKCg0MDRoPDxo3JR8lNzc3Nzc3Nzc3Nzc3Nzc3Nzc3Nzc3Nzc3Nzc3Nzc3Nzc3Nzc3Nzc3Nzc3Nzc3Nzc3Nzf/wAARCACcARADASIAAhEBAxEB/8QAGwAAAgMBAQEAAAAAAAAAAAAABAUCAwYBAAf/xAA3EAACAQMDAgUCBQIFBQEAAAABAgMABBESITEFQRMiUWFxBjIUQoGRsSPBM1Kh0fAHFWJy4UP/xAAaAQADAQEBAQAAAAAAAAAAAAACAwQBAAUG/8QAIxEAAgICAwACAwEBAAAAAAAAAAECEQMhBBIxIkEFE2FRMv/aAAwDAQACEQMRAD8AzSlmbyjAq+HAYZ/iqYn8ucAVYrbc0CEMIRipJTuaMSeEkLKrY9RQETdx+oNWYy2w5rbOocizaIoWGFcZTfkUwREO2cc/rSmzleXys2lFPlGOKYCVVBwcnO1ZZyRJkAydWccD1q2GR2QlFI23zvg1CI+I+XxqznBFFXAWFSFTzsvmBGw+K1M5oyHUC/4zq3jvIZXRRGoOMx42wO/mJrU9EW4gsohMoPlGpk+7ON8+4rPddAHWejSkZAd1B/Qf3rUWUyRq2c4LZrDvA9Zde8ZDelWrIhOk/cOaEZ0Bynll/wA2cbf3qCTXCt4jAMnchcZ/Ss77DUf6PLM6Yjq4OcA80Uh2wO1LbeVWGzrlgDt2FGIwC5xnb1orOQZGRrGo1awDjDqCD60NFpbHf1FEBgAWOABxih2w0AXNh0u3WS6ubeAKrayWGQrew9a+YfVF7Hc9Xne0g8KAY0+UAnbc7e9fROtWkvVpUt7eXTGV1MxfIG/p3NYL6j6Be9Jj1XKqqSkhXVw2cdqBqjJMzsUg8TDkb8k1azLnjb4oE5RiDvir8t4Y7Z4Fc1sE8w8ur3oWQYIIGQed+TRaa2iAzx6iuG3BGRwTnApbWw0xcGfxvKuAO3aq1AfB229KMMIRsgY+KoMe+ACRtWdqD9K2Z5SqLuO3apS2zooGkrINiM7VZoxvyT61yS5KlSseMDA3zWqRjTKQskEMgmUhiBp/5+1B4Y5GcD2p0GkuVUPGhA4AXvRr9NhYf4aM3cnai7GGYCEsF2J7V6JGWQHG/pT89NgjkDhScHdQdqW9QiRJ1AOFI2weN6JSswH1EyHTsAasZ8gArjFDhjhTjBNW+YrpHFEdRLUMAagBnNE2r/1gCCf6TfxQYyCFI/ai7JS0oGMAxvv34rJP4sxaaGaHbPbnarV57ZqhCNPmJq1Dtk/pitFhMJT8/ejo4oxGdLYJ9RxS2Nc/2o6Fyj7Nuedq2zA4W7iNGVwcjsO2OastmwNJOT6nmqoHZbaQNvqPlI7CuwMrHyDcjvXKJt2GxTCJ1cDLDYZ9asWR3bW7nV70LG2DuCfeiI2BHYb7UcVoXN7E31Nb3ZnsZ7WCWTwGdmKLnQMDc84ptatIIA7qQT3P/Pen/SHjEFzqjDkpgjnPtStwwI1L+hodXQW+thFrOo2bT8kUxj0sNRIK/wA0lQZYAUdbOWYAHSOMGiOTsLaCNjrTKNn7l/270TbzvHGFnQvgZLoM/uKpjALKDggnfJwBRZRowfCzgcsDzQtBRYXDNEyjQ6lT+Yd6lP1C2gXEsqik9wpdXaAN4i5Pk/nHes1dXEzsXm3HqKxOvTXLWjTdR+orZLZks3lWbOAyAD+dqwX1F1W/6hJG17cNJo8qgAAD9qJZxqJB2P60BfAuAoAJ5rnEFTb9E7oAQWGQc1dIvkVRhs1xiFXzDcetRDsrDGMHvmhCJCORXOH8lTIHG3zVZlGd87V52ye9LlJLYSi2cKlyRnOKpeM42bg1fGMgYPNecAr21d8d6TdjKaApEOc6Scd69FEJJAunY96LIAXc4z61ZawkksBtxRJ7NfhdbII12HAr2rxCSynGeP8AerwukrGmMDk5qE5CEqAdR96IXZRnPJwKVdViAInGwYaSRTZRk49u/ahryITWzooHGV34IrU9miKMDTnB39qvK4U7EV2GMrsd199sVZ4YyAp+d808ywdlyQVJwKP6aqh1bUCwV9vbB3qrwAT6Zo+1i0WqyJGvl8RS+rckqSNvgGgn/wAs2Pp5QSuN+eKuj4FUocf/ACr0BrUKLtW43zVkYYkFdsb81QgPJoiOORt8be9ajgtXIxoH7/FF2yAKGxuTQlv9w1k7+laDpdrHMPDGsYOdQ3INHYP2L2UpjfY1MFQ6iRmRCfM4GSBUr1ZIrsxOftG1DXjEIDqAORjPGc9/ateos5V2VmghEv4ZI7OeMqCP6pH3DPJxTPRLPYslzIrtvggbZ9q+a3LTQTvKrPA6tvpJ05/8T6fpW76TdSPBGksgl8oIcDc5ry3Lq7PV+M1VArRLGoyx1k4CjsB3NeGUXnJJq67QpcMABVUY8SbGQM5OTXo432imeZOPWTQ0sCZUDNv8dqIuJwjGKP7RsxH5qHR/Ci8NRgEfl71FvICGI22YFuKZQHYvtQzTDBUZ239D2oHqltHLHqgQlh5WIHcc7UbbXNtHGxmPiOW8uk/bQ15e6rkMFKowwQN+O9C1/p16MxcWLReI7qyHGyjvS6ZXU50cdzWlvr6ATxlgzrgjcY/aknVZxKxMSFM8gjmhkklo6Mn9mfvRpY7nBNDpz6bcUbLGWUs4IwdsihBC/iMACQBmlN6Gr+ESW1f7VM5JyaimnUASAfSuE4Yqckg0ia0OxO2Wx8jB29e9eOByO9RiJHOcZzmpOQc43GeaWkHKSJrh8D1o6JdA1IRgVTbxlYjIRu3Aq1l0nOcbbjNMiqFt2S16EPmy3HFCvkkluB3NTJDcnGDQd1ciN/Mdx+UUYISuQAF4xvmhJZo1IG7Ej8vahJbt3OGJCEcDmpnTKVigBGSAD7V3hqjZSrEORjbNdLgZBQZHai7jpwCl0c+uCMUCrx5wc/tRxmpeGyg4+lqqdlwfj0oiEFSyg7aH5G+cVyVIxCJIyVOrGB32rsJLxk7ZAYbc8UTacWZ1aki9EAGrtjNW7nA47CqwQRyKmgz5ycAZ3rnJRWwI45SdRLkABwf9OaOjm0rgbIdgDSl7u2jfZ2kcY2A2oi0maRzmAeGOWJ/ilyzpD4cSUnTYwiR8bbNvseTTXo8jJMpXUe2BS2E6Wd1JdmG2rtTSzUwRLKoOONQx3pmLNDJ4Lz8aeHcvC/qa5um4OkAAj4oYxRzRmNgCG2INSVi5yNj796rk2izkjv75p962TP0WT9OWOWS2N05UbpvsRRnSOozWmm2m1Er5Ub2rE399f3n1KF8RoWAICscaQBsDWntrmGytTedQfQiIC/mzg+g9zXm58cr+P2engyR6/L01nVnMUdvcu6qJpBEFPJJBOR+1U2zLrBY9q+Y3/wBZXfU+t2rEMLOCX+hbntnYk+pNfQVkByRkMF4q3BFwjUiHkfKdjdrktqcHDcChkLA7YrkutY4/EwrH07UH1CdoowAd2PPpT3KiegyedI8BjnO+1Qu7qOKHbWr6cNkfcP8AakbXLat2JznFVm4Lg4z2/WlOVhJURupzLIcbb+Ue1cSeYlVY5AO2e1V6srqcb9jUVGSRggHnJoWzaZ7qcgb7gR3B9aXpncgnHG1NW6ZJLgDVgjY87fFQHRLlUyqmVecquKRJq9jYxYqdc+hZe4FVHDbqN87g96YTW727+aJh74FDTRKyMVGCwoWk1oOLcXsryuo7g+mKsVQWAXPNDQk6fOpHYEUf06HU7N9yr6UAz+hLMqoFwQDwfaqZHIyvPqTVtyViGc4YdjSW5uWlYgA49qbdgUXPdOX0W4JO+WAoKRXTHiKQT60wssRW4Zt2Y5oO8mDPkrpI5pam3KkPeJRjbZQFIOcZ+atRtDo4bBDZIz8UPl5srEDoHJor/t8/hCVlwf8AKOTTJSX2CoP0YG9jaPLkp80unhb8XE6x/wBGRttWwYDmp2sJeeNZmIi1ZYAbkb1u5bfph6akYMcBkUFTIuMn0zipnNYnopjD9qPnd7dzl/E/plONKg7D4onptwJotth5iV/Q1DqCGKXwbvOofad6906JY30g/wCbCj/1NVqnDRK01OmMIk1As5AA3Jqq4Y3TaUXyJ2q2K3aQ6vFUjPavT2IJ+7BbfY1O5Jy2yxYWo6QMluQ2UOD7NXplmAyS+R/5dqsa28BlQ+fIzqGaFlLJOI016cZyTnPtXehRtDDp805dI2clTs2TnFN1ldZ/vOhhqAbis/Z3BgYvjY7A9qawzmW0jaU7sTxSpdoO0MpTTjJWNYnmaRfCRmk9FGcVa8dznEq6M861OKWW1x4TggnbsTTJbosmqJ2AOQNzzWZOVOgMXBxPbMZ9bWqRXNtcl8OUZTp7lRt/NQveu/8AcPop0kA/FCSOKRscqDs3z2on66jeWG1bSWwzghRuTgH+1YoTusDw/kkILD3FX8ZueNNknIxLHk6rwgjlZFkB3ByP0r659N3y9Q6TbThcNp0uf/IV8hJ9MAds1qPofrv4C4aynZhBOdiD9rdqdkbjHsvoSsf7JdUz6ooluVLYA0gAnOM0B1OElA8p0heBniuGZzH/AEps8nSf9qGneS4HhysB39KjjzYS9GZPx2aH9FrsdQA7HeuLI2vKjBwRtRL2rRgtjWOfeg8MXOoDGeMb06MovxksscovaDrBZWkPhMDt3706i6NZXsZmS4aLLadHh7Z9BSOwtbme5RhHJ4ROcgbY/v8ApWs6bJF02WKXqLNIc5RUGoIx9hvmgnkoPHjt0O+m9CSKOL8TK0rRjyrnYe1Mfw1vB5Y4I0Gc4VcVW3UbVI45JbmKNJRlS7BdXxmvSXkDRF45o2QH7lYGpp5NaKVBoRdc6JZzq7rCusrhcACvnN3ay2ksiSAgL+Y/Nb+46oJ7kxQNqHZsYFZT6ucJAMqD4gw2PmsxtmZIrRmmicvpXJVjTJ5Y7KEBcNIRzng0NZ5S1/qgFgNJJoe5kAOxB2yM1R6TrTPfifHOJhpYD7+1CywsF8TOpP8AMtdQeY98Y4ryrKJAIQQxPC1j+Pg+L7ejGxKtapjHpQl7BpfxFxk03tul3aW5kliRQRnCc5964LBZQfEkGkAHC8j33qdZFGRS8cpRVAfSSsdruwLlj2waMLTGQLpVVA71TZWwtpiXKvGWOG9/WnvQOiTdb6i4kkdLWNQXdRjOeBn96FvtLQVNR2D9Ggiku3ZwCQhIwP8An/M0yHhaWZ9JIbCkAjH6U06h9JWtjA88U34fSNn1ksfjasJ1K1MMzabhzn82TzWOLcqehkZqMNIs61ZG7lV0AWKPYsDxSy0VAraHDsmsajyRpNMCyz2bNqV3CYwd8mltqmgFZMoUV8ZHIxVOG0qZNncXJNBMEDxgN4nfhTzRkfiu25+39xVaqAcjijrMa10gYGM/NPWGL9JpcqdUvCi6haULlt9Oke1LZ4liUGYnbY43zT4pqYD9qS9UiZZ2Rlxg4xnPalTh08HcfNLJKmBf47hUHppX0FM7oeBHBGudlpZZOYZAx52G43AovqcjG+RUyQEHHzSp25JF0ajBsvaQavkZ+KZdKkBkCkZSQYx6Ed6TxOrAszojKTsx3Oe1FdPkOk6PvQhhvSMkR2KVSRf9YWxh6P40JIaNwcg7jOQa+YTAoxG3+1fXb2Veq9JuoNIBaM4X3G9fIZAQxVtiDg7birfx7fRxf0SfkUu6kiOcr64rqNoIKnDA7YrmwDad/SvKe47V6FX6QJ14fU/pzqEPUumRs0iLcINLDVgnHf3ppM4eMayCf8wr49azaDyVPZhWg6T9SzWxEd4WlhxgN+YV5GbhStyiz18XPi0ozN2k7IRqGRVqRRXUmSmQoyctisov1VakjVDMEPDDBo206/ZTt/QutLHYa8qaXjxzg7kjM7x5Y1BqzfWslvB09SjsTggKW+31qcNlbdUsop70ZZJGMeg6SoHJ+ax951EQgCMpFpQEanDM3ua1FlYxydDs7a4EksZj8QmJjqBO/IIPem5smiDjwXd2dv7JurSylj4YVdCbZEeOBg1z/td6tq8Mlwgh0hRhNJb3IGwpj09I7O2KW3iFS2WMhJJJ9zSX6h6rLbwhYT5m/NnipNstkklZbmGxt5C3nZftCrvms9drJeuk1ymm3UE77Eiqlu7oWcpUggfe2dx3O3vV3XRdJaWQmI1yANpUeVO4X3NVY6o8/Jd2Jp30O0YII1Emlty4WUsqg5HApl1Y28BR4VkaVxgqftpDLPK7jw8hiPy1ZCKaskbd0EQsyyeITwQcFaP6VLrvY1igBbVnVwAM0AiPDFruFJ3wATyaO6ReaOoQs2BHnScDGM0nIm1opxtJ7NhLFc+G8kTZABOMc1n45xKAsrZYblSMftW6tAksO2BtikfVPpKa4cy2kqOxPDDTjNQRatplzbirQoDpp0FSw9K0vQpLzpFrL+HKFpvNDHyEI5z7nak8X091exuYZZ4g8ayKWEbBiBmnsAMU80jqoLnUWByG53xXNqPg7Gv2f9Ine9aubqyC3kKJOn3MuSu/p71h76+1aggz5uCdq1HVpDcRkPKVB2LZ2rH9QFvG6rAWIAJdifu+KPG+ztgZY9VSOWOTfRqCdLHzZ54pt1K0AgkcAeVGxn4ofpNoYWE8n3tsM+lNLzBtZgRn+mf4opT+egYY1+vYn1BVY5HHFG2Eh0jAOCMZ9KVxoXOACT2AFNrW38JAJAwPoRXr1o8RsMhbzsx822MDahur2YmzOgJb8yg8/wD3FXKMDIPejECLFnVxyDSpw7IPHkcJWjK29rKXJLlkHB9apuSomY53UAb0a8LwT4BGnVj/AGoDwXeKeVgQM4x+tRbUtntRkpw0DN5XYgd+att7p4GUrvg779vSqp0/qtpIODkjvVZkKEZB2rZJMFaHck2kB1fTk7YrI/UtmI5hdQjCufOB2Pr+tNBdfaGU6c5yO1FeCJUIYCSJuSN/3rsbeGVmZI/tWjCjvvUDmtN1L6bxE01izMV3MR7D2rOMhViCNxyDXpY8sZrRDkxSh6RQb71bnbG1VgZNTUZ3FEwUTjlKtgnyk71xyVfAOnvUG/mvEggZycDvWUcGQ3lwBpMhIYAHPtxX3L6b6/Yy/T9q7o6xxRYyYiRkc718N6Yiy3UQbZdX+lfVf+nqp1D6fvbCKYw39o5eM6tih5BHfeo+Tj7LQzHkUGHS/VyeM6IoWLPlbJ/is9e38t3K0spxGo8qsdqtuel9Ru5iTazeUgDQmRmgr7pUluqCfUmoalAGrIzjcnbnP7VHGH+j5ZU/sadIsoruD8VcrpDYMJYnGAf5ozrdwL+2C/bIjgxE8HA4/b+KqsL9U6JBaTlFRFI1DvvyKU3/AFeCa9d0cJB4uUDbEKBjNURjS8JJycmK7qZpDiQ5OO9D+I0TME8uMbhRmjY4I+pxme1cCTVvExxtnn1oK8Rorl0kUqQeDTYZIvQM8E4fJlMrlowWLNljjJzXlYhTjI714jKpyMZNeDa8lhxRP+HJf6av6d+qRCEivMAj8+5B+a3fT+rWtxpKPG3wa+RRRxkAsDgH/LWl6V0rMXjxlopD/g6TjLe4qTJxk7kh8eTXxkfR5ZI5VyhznsKR3loyyazr0nlRTC2tLqzEaTyeKSoJbTjBxuP3q64jyo1A79yaj60WQnXhmb0AakiB3GN+RSC3tYiWmdA0gY4y3G/pWpuY1a6CqBkkg0LfdJRpVkRirkb+jUcXS0E3btimRVYgPI3Y+lRmuFNtMjE5EbYxvnahrqOaCVhp0Lv9xyxoT8aQs0DIFJQ7jvsaLHCzcmTrEusrlYD+dSRuy4zj03oyO4a5YlmYJnYetKRgAE49KPspGzg5AHBAr3D569jWNQyFSxU9qlJtbMWbf55NRgwAW2wvNCzT+Y5BPbPagXuzWUSJ4iklsEnyn0PaqJk1L4MpkSRh3Hlz7Vy6mbOlDgbZzVEkkhIZ9zikZ8Sm7RTxuS8WvoWTuIrpkcbBsAj1qDKJGGGB3+N6Ou0jkDeKukn7WHrQDJbgEG4C+mM7VNVenpwnGS0UvGdYAJGCP2omxfRr0McnihfNqXTNG4yPmu6ysjBxjBOMiiatGxdOxzbXwyRIgDjgg80p67Z296DNFGI5Ryw4PzVsLhjyCQNj/aq5CzliCVccjjNLhHpK0Fkn2jTMtcQPbuVkXB7ehqrPYcU/kTUralBJB2NIXXTuB3/ivSxz7o87JHqRbJIziuqRjGN81Hcj3roOWzjFMFjnonS76+bVawlkBwWPlArf9A+j+pQ9SjvEv7RTlWaFTIWI9DgY3+aRfSH1VaWNgbG9tXwqExSWy6nkbPDAn/UelbHonUOu3Vk91dTx9LsVBKKv3t8k7Ae/akS9MZuLrp818hjeZYoF38OFDtj/ADMdgK+MfWfWLSLqhtumXplSMaZbgDZmzwPYUo+rPqW76hfypDfXL2ikqgaQ4YDvz3rNayRvz61yxL7NQ7n62xVUQuyIuMMcajzk/vQD3DygyyHJ7Z7UGMahjIGaIcgJpyN6PqkGqH3SurQRFDP4kTjYuu4NayeK36ghEjA7eV+4r5qowOckg8GmUl48d5K0UsmnVxnGRj0G1S5ePbuLplmLkUqkrRprboyz6ohcqsyn7CNiPXNXJ9NSqRru4F1DOnUT/ak3S+pyG9jkbfTtvz+tfUOn3ME9gs8dtGVOQfL3+aiz5suIF4sb8MdHam1dcqikHGD3rT/TJa865bo/2RnXj44o2HpcfUGEgUQLwQQDk+ntTXoXTbaxvgY4ZElxg6z29q3HzlJdGtsRLjVK7H9wuoZxSPqcxjHlHrWguBs3pWb6owXJJ3rMySeh+B2KrJS10WfOdOea9fXKxSAHd8DA9artJlQTO/ONqWtJLPK9xGynwjwRyfSkKypos6pE8yF05XGPf1rM3cLQuz4G4YbfFbGOdJ4R4YBwP2rP9Zg0ajgaWycn4NPxtpi5pONMQEnIxmi4rh12yB+nFBq5PYVaABvq39q9ptUfPpDiK+LIFycckHvQ8lwSuOO5pemQSM7HvUixO2/vS2Gi1WJBYjvnH6VZIBo55qKZUY2Iz2qJfWDlguP9a5mlUjag0eM75/WgwgaMqWJYHn9aJdhrJB3zmhrqTR512YY+3v8ANJnFyWh+HJ+uWyua2lttJkBKsPKy8EV04cBTkdycZIq2HqIkhMR8pYb6tx81cEVIsEZPJNTNyXp6kZRkrTFTq0DFlGQBnIFeMq3BBU+ejZIic5A0nj2oGe2wxYKMdjRxp+i5Sp6JSBjC7MDlFPb2rNSHtnYjNP2eXwJV1HGg8/FIH+0A5zjaqsC9J8zsqpl0W1srq509QvFtohwWBOr224pdvgbV4ZPt2xVD3oQbtetfTnRG0WVs95IBu6HSh/feknX/AKt6l11gly6x2wwBDENK4HHvWeHO5xirIjoZXwDhgcHg0CgjkiLE77/FcCjTksPivPuTjiupuuMDGee9H4cTiAAOdzxU2BJO+RXFXCgAc71aQQgUc/xQNhpEdXoOOxqcpLTjGBkiuaON/n5q3CK6sQc4oWEi/UY2Ric45x2FfRfoLrI8CSxuMsr+ZQftOOc99/7V84cjKAEEsoyB2o7pV01pKMEnHFR8jH3iPhKlR9qRra3Labj8Pq5Mg1qR6bb006bPBPdRLDc+MQDvnjb4zWKtHWbpwvfBIhY4co5cKT2IG4pj0GSNJy6NL5AQUjxkA+/b45rxklGdv6HWpI3FxcqE8MAvKeEXc7VmusxF1LyzIAoy0UfmbPydqKl6lOEkFvEMY55J99+TWev7u+uH/qzHA4WTJp08/wCxgQg4iyWb7goYKecnehkd9RZHwMkD3FV3d1LHI/4hQcH71OwquGZY7ltZAiIyjDfJPNcouirFNdqYdFcGEknbPOTzQnUbsToUB2JJ2/8AU1G6u7bfTIT8IaUi7Et02jOArcjnY0/DF3bA5E4pUgdTp5xVinIBZSu22e9cCgI5xwNv3qdvu+DvXrOV6R4XVLbOoSsgIQFR6nmr5ZA/hllUrnOAf05rkqhc4qMgzHGD6H+aXKO7DU6VUWwzRSHTNmMZ3cDV/pzULm0ljh8aOSOeIj/EifOkZ/MOV/UVWECpMQT271WHeN9aMVYenf2PrWtV4ampFHiBPMdz7ioXEZKbD3q25VTKoxgEZIFVysfDXYV0XYMo9XQtZWBIxjvzUzdSwnAOQexGa9MdJ29KrlOW/QUbipehQk0ea9nP5tqJivFIw+Qdt8ZFLzyR2ryEh+aF40NU2MLiaNoZBrGdJ4+KzBwecgnvTaT7s+uaUnfOfWjwx62bJ9iIBB3qYXbfgevc17Gf9a7+anAlWBngmprjbYbH1qL7MMd66FG//tiuZh7HO/HarreLzDIwajDjWQQDtmiIzu1DJ/QSRJ9K49T2qB8vmJ3PPtU4wM6jufU1U/mcA8b0ARJN8kfOTU53LiEAjCgrt7HNVj/DyOSanH5o0U8Bz/FccETrpljyAf6YIK/HH6VJMAht9/euSDLICSQEGN/ar7VFfAYfmpUvBsTX/St9ctZzWyTTKvlyqMRnO39q0FkXhXwwMov/AOSPwffHNZj6UYxXpCcMFzn5r7HHZQfg3kK5Yrye1ebnwp20FCbUqEdtZ3Eih1giVsDGhQxX9c80H1Dpd6pXVdE6ySVYEfrzWtW3iaE5Qb9+/wC9JeowLbyZiLA57nNRyxuCspjJSZjuqWEiZSXDg7Fhtj9+aB6fCGlKuoZV23FafrZMlhqb7lIwR2rPW0jJNLjHb+KKE24jYRXcl1ZoYYG8OOMHG2FrP28JDNIQSfDYj9RTqRRcZMu+lSQPfahrlFS3kKjB0ncfFX8dNQZJyZJ5Ej//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CL"/>
          </a:p>
        </p:txBody>
      </p:sp>
      <p:sp>
        <p:nvSpPr>
          <p:cNvPr id="45066" name="AutoShape 10" descr="data:image/jpeg;base64,/9j/4AAQSkZJRgABAQAAAQABAAD/2wBDAAkGBwgHBgkIBwgKCgkLDRYPDQwMDRsUFRAWIB0iIiAdHx8kKDQsJCYxJx8fLT0tMTU3Ojo6Iys/RD84QzQ5Ojf/2wBDAQoKCg0MDRoPDxo3JR8lNzc3Nzc3Nzc3Nzc3Nzc3Nzc3Nzc3Nzc3Nzc3Nzc3Nzc3Nzc3Nzc3Nzc3Nzc3Nzc3Nzf/wAARCACcARADASIAAhEBAxEB/8QAGwAAAgMBAQEAAAAAAAAAAAAABAUCAwYBAAf/xAA3EAACAQMDAgUCBQIFBQEAAAABAgMABBESITEFQRMiUWFxBjIUQoGRsSPBM1Kh0fAHFWJy4UP/xAAaAQADAQEBAQAAAAAAAAAAAAACAwQBAAUG/8QAIxEAAgICAwACAwEBAAAAAAAAAAECEQMhBBIxIkEFE2FRMv/aAAwDAQACEQMRAD8AzSlmbyjAq+HAYZ/iqYn8ucAVYrbc0CEMIRipJTuaMSeEkLKrY9RQETdx+oNWYy2w5rbOocizaIoWGFcZTfkUwREO2cc/rSmzleXys2lFPlGOKYCVVBwcnO1ZZyRJkAydWccD1q2GR2QlFI23zvg1CI+I+XxqznBFFXAWFSFTzsvmBGw+K1M5oyHUC/4zq3jvIZXRRGoOMx42wO/mJrU9EW4gsohMoPlGpk+7ON8+4rPddAHWejSkZAd1B/Qf3rUWUyRq2c4LZrDvA9Zde8ZDelWrIhOk/cOaEZ0Bynll/wA2cbf3qCTXCt4jAMnchcZ/Ss77DUf6PLM6Yjq4OcA80Uh2wO1LbeVWGzrlgDt2FGIwC5xnb1orOQZGRrGo1awDjDqCD60NFpbHf1FEBgAWOABxih2w0AXNh0u3WS6ubeAKrayWGQrew9a+YfVF7Hc9Xne0g8KAY0+UAnbc7e9fROtWkvVpUt7eXTGV1MxfIG/p3NYL6j6Be9Jj1XKqqSkhXVw2cdqBqjJMzsUg8TDkb8k1azLnjb4oE5RiDvir8t4Y7Z4Fc1sE8w8ur3oWQYIIGQed+TRaa2iAzx6iuG3BGRwTnApbWw0xcGfxvKuAO3aq1AfB229KMMIRsgY+KoMe+ACRtWdqD9K2Z5SqLuO3apS2zooGkrINiM7VZoxvyT61yS5KlSseMDA3zWqRjTKQskEMgmUhiBp/5+1B4Y5GcD2p0GkuVUPGhA4AXvRr9NhYf4aM3cnai7GGYCEsF2J7V6JGWQHG/pT89NgjkDhScHdQdqW9QiRJ1AOFI2weN6JSswH1EyHTsAasZ8gArjFDhjhTjBNW+YrpHFEdRLUMAagBnNE2r/1gCCf6TfxQYyCFI/ai7JS0oGMAxvv34rJP4sxaaGaHbPbnarV57ZqhCNPmJq1Dtk/pitFhMJT8/ejo4oxGdLYJ9RxS2Nc/2o6Fyj7Nuedq2zA4W7iNGVwcjsO2OastmwNJOT6nmqoHZbaQNvqPlI7CuwMrHyDcjvXKJt2GxTCJ1cDLDYZ9asWR3bW7nV70LG2DuCfeiI2BHYb7UcVoXN7E31Nb3ZnsZ7WCWTwGdmKLnQMDc84ptatIIA7qQT3P/Pen/SHjEFzqjDkpgjnPtStwwI1L+hodXQW+thFrOo2bT8kUxj0sNRIK/wA0lQZYAUdbOWYAHSOMGiOTsLaCNjrTKNn7l/270TbzvHGFnQvgZLoM/uKpjALKDggnfJwBRZRowfCzgcsDzQtBRYXDNEyjQ6lT+Yd6lP1C2gXEsqik9wpdXaAN4i5Pk/nHes1dXEzsXm3HqKxOvTXLWjTdR+orZLZks3lWbOAyAD+dqwX1F1W/6hJG17cNJo8qgAAD9qJZxqJB2P60BfAuAoAJ5rnEFTb9E7oAQWGQc1dIvkVRhs1xiFXzDcetRDsrDGMHvmhCJCORXOH8lTIHG3zVZlGd87V52ye9LlJLYSi2cKlyRnOKpeM42bg1fGMgYPNecAr21d8d6TdjKaApEOc6Scd69FEJJAunY96LIAXc4z61ZawkksBtxRJ7NfhdbII12HAr2rxCSynGeP8AerwukrGmMDk5qE5CEqAdR96IXZRnPJwKVdViAInGwYaSRTZRk49u/ahryITWzooHGV34IrU9miKMDTnB39qvK4U7EV2GMrsd199sVZ4YyAp+d808ywdlyQVJwKP6aqh1bUCwV9vbB3qrwAT6Zo+1i0WqyJGvl8RS+rckqSNvgGgn/wAs2Pp5QSuN+eKuj4FUocf/ACr0BrUKLtW43zVkYYkFdsb81QgPJoiOORt8be9ajgtXIxoH7/FF2yAKGxuTQlv9w1k7+laDpdrHMPDGsYOdQ3INHYP2L2UpjfY1MFQ6iRmRCfM4GSBUr1ZIrsxOftG1DXjEIDqAORjPGc9/ateos5V2VmghEv4ZI7OeMqCP6pH3DPJxTPRLPYslzIrtvggbZ9q+a3LTQTvKrPA6tvpJ05/8T6fpW76TdSPBGksgl8oIcDc5ry3Lq7PV+M1VArRLGoyx1k4CjsB3NeGUXnJJq67QpcMABVUY8SbGQM5OTXo432imeZOPWTQ0sCZUDNv8dqIuJwjGKP7RsxH5qHR/Ci8NRgEfl71FvICGI22YFuKZQHYvtQzTDBUZ239D2oHqltHLHqgQlh5WIHcc7UbbXNtHGxmPiOW8uk/bQ15e6rkMFKowwQN+O9C1/p16MxcWLReI7qyHGyjvS6ZXU50cdzWlvr6ATxlgzrgjcY/aknVZxKxMSFM8gjmhkklo6Mn9mfvRpY7nBNDpz6bcUbLGWUs4IwdsihBC/iMACQBmlN6Gr+ESW1f7VM5JyaimnUASAfSuE4Yqckg0ia0OxO2Wx8jB29e9eOByO9RiJHOcZzmpOQc43GeaWkHKSJrh8D1o6JdA1IRgVTbxlYjIRu3Aq1l0nOcbbjNMiqFt2S16EPmy3HFCvkkluB3NTJDcnGDQd1ciN/Mdx+UUYISuQAF4xvmhJZo1IG7Ej8vahJbt3OGJCEcDmpnTKVigBGSAD7V3hqjZSrEORjbNdLgZBQZHai7jpwCl0c+uCMUCrx5wc/tRxmpeGyg4+lqqdlwfj0oiEFSyg7aH5G+cVyVIxCJIyVOrGB32rsJLxk7ZAYbc8UTacWZ1aki9EAGrtjNW7nA47CqwQRyKmgz5ycAZ3rnJRWwI45SdRLkABwf9OaOjm0rgbIdgDSl7u2jfZ2kcY2A2oi0maRzmAeGOWJ/ilyzpD4cSUnTYwiR8bbNvseTTXo8jJMpXUe2BS2E6Wd1JdmG2rtTSzUwRLKoOONQx3pmLNDJ4Lz8aeHcvC/qa5um4OkAAj4oYxRzRmNgCG2INSVi5yNj796rk2izkjv75p962TP0WT9OWOWS2N05UbpvsRRnSOozWmm2m1Er5Ub2rE399f3n1KF8RoWAICscaQBsDWntrmGytTedQfQiIC/mzg+g9zXm58cr+P2engyR6/L01nVnMUdvcu6qJpBEFPJJBOR+1U2zLrBY9q+Y3/wBZXfU+t2rEMLOCX+hbntnYk+pNfQVkByRkMF4q3BFwjUiHkfKdjdrktqcHDcChkLA7YrkutY4/EwrH07UH1CdoowAd2PPpT3KiegyedI8BjnO+1Qu7qOKHbWr6cNkfcP8AakbXLat2JznFVm4Lg4z2/WlOVhJURupzLIcbb+Ue1cSeYlVY5AO2e1V6srqcb9jUVGSRggHnJoWzaZ7qcgb7gR3B9aXpncgnHG1NW6ZJLgDVgjY87fFQHRLlUyqmVecquKRJq9jYxYqdc+hZe4FVHDbqN87g96YTW727+aJh74FDTRKyMVGCwoWk1oOLcXsryuo7g+mKsVQWAXPNDQk6fOpHYEUf06HU7N9yr6UAz+hLMqoFwQDwfaqZHIyvPqTVtyViGc4YdjSW5uWlYgA49qbdgUXPdOX0W4JO+WAoKRXTHiKQT60wssRW4Zt2Y5oO8mDPkrpI5pam3KkPeJRjbZQFIOcZ+atRtDo4bBDZIz8UPl5srEDoHJor/t8/hCVlwf8AKOTTJSX2CoP0YG9jaPLkp80unhb8XE6x/wBGRttWwYDmp2sJeeNZmIi1ZYAbkb1u5bfph6akYMcBkUFTIuMn0zipnNYnopjD9qPnd7dzl/E/plONKg7D4onptwJotth5iV/Q1DqCGKXwbvOofad6906JY30g/wCbCj/1NVqnDRK01OmMIk1As5AA3Jqq4Y3TaUXyJ2q2K3aQ6vFUjPavT2IJ+7BbfY1O5Jy2yxYWo6QMluQ2UOD7NXplmAyS+R/5dqsa28BlQ+fIzqGaFlLJOI016cZyTnPtXehRtDDp805dI2clTs2TnFN1ldZ/vOhhqAbis/Z3BgYvjY7A9qawzmW0jaU7sTxSpdoO0MpTTjJWNYnmaRfCRmk9FGcVa8dznEq6M861OKWW1x4TggnbsTTJbosmqJ2AOQNzzWZOVOgMXBxPbMZ9bWqRXNtcl8OUZTp7lRt/NQveu/8AcPop0kA/FCSOKRscqDs3z2on66jeWG1bSWwzghRuTgH+1YoTusDw/kkILD3FX8ZueNNknIxLHk6rwgjlZFkB3ByP0r659N3y9Q6TbThcNp0uf/IV8hJ9MAds1qPofrv4C4aynZhBOdiD9rdqdkbjHsvoSsf7JdUz6ooluVLYA0gAnOM0B1OElA8p0heBniuGZzH/AEps8nSf9qGneS4HhysB39KjjzYS9GZPx2aH9FrsdQA7HeuLI2vKjBwRtRL2rRgtjWOfeg8MXOoDGeMb06MovxksscovaDrBZWkPhMDt3706i6NZXsZmS4aLLadHh7Z9BSOwtbme5RhHJ4ROcgbY/v8ApWs6bJF02WKXqLNIc5RUGoIx9hvmgnkoPHjt0O+m9CSKOL8TK0rRjyrnYe1Mfw1vB5Y4I0Gc4VcVW3UbVI45JbmKNJRlS7BdXxmvSXkDRF45o2QH7lYGpp5NaKVBoRdc6JZzq7rCusrhcACvnN3ay2ksiSAgL+Y/Nb+46oJ7kxQNqHZsYFZT6ucJAMqD4gw2PmsxtmZIrRmmicvpXJVjTJ5Y7KEBcNIRzng0NZ5S1/qgFgNJJoe5kAOxB2yM1R6TrTPfifHOJhpYD7+1CywsF8TOpP8AMtdQeY98Y4ryrKJAIQQxPC1j+Pg+L7ejGxKtapjHpQl7BpfxFxk03tul3aW5kliRQRnCc5964LBZQfEkGkAHC8j33qdZFGRS8cpRVAfSSsdruwLlj2waMLTGQLpVVA71TZWwtpiXKvGWOG9/WnvQOiTdb6i4kkdLWNQXdRjOeBn96FvtLQVNR2D9Ggiku3ZwCQhIwP8An/M0yHhaWZ9JIbCkAjH6U06h9JWtjA88U34fSNn1ksfjasJ1K1MMzabhzn82TzWOLcqehkZqMNIs61ZG7lV0AWKPYsDxSy0VAraHDsmsajyRpNMCyz2bNqV3CYwd8mltqmgFZMoUV8ZHIxVOG0qZNncXJNBMEDxgN4nfhTzRkfiu25+39xVaqAcjijrMa10gYGM/NPWGL9JpcqdUvCi6haULlt9Oke1LZ4liUGYnbY43zT4pqYD9qS9UiZZ2Rlxg4xnPalTh08HcfNLJKmBf47hUHppX0FM7oeBHBGudlpZZOYZAx52G43AovqcjG+RUyQEHHzSp25JF0ajBsvaQavkZ+KZdKkBkCkZSQYx6Ed6TxOrAszojKTsx3Oe1FdPkOk6PvQhhvSMkR2KVSRf9YWxh6P40JIaNwcg7jOQa+YTAoxG3+1fXb2Veq9JuoNIBaM4X3G9fIZAQxVtiDg7birfx7fRxf0SfkUu6kiOcr64rqNoIKnDA7YrmwDad/SvKe47V6FX6QJ14fU/pzqEPUumRs0iLcINLDVgnHf3ppM4eMayCf8wr49azaDyVPZhWg6T9SzWxEd4WlhxgN+YV5GbhStyiz18XPi0ozN2k7IRqGRVqRRXUmSmQoyctisov1VakjVDMEPDDBo206/ZTt/QutLHYa8qaXjxzg7kjM7x5Y1BqzfWslvB09SjsTggKW+31qcNlbdUsop70ZZJGMeg6SoHJ+ax951EQgCMpFpQEanDM3ua1FlYxydDs7a4EksZj8QmJjqBO/IIPem5smiDjwXd2dv7JurSylj4YVdCbZEeOBg1z/td6tq8Mlwgh0hRhNJb3IGwpj09I7O2KW3iFS2WMhJJJ9zSX6h6rLbwhYT5m/NnipNstkklZbmGxt5C3nZftCrvms9drJeuk1ymm3UE77Eiqlu7oWcpUggfe2dx3O3vV3XRdJaWQmI1yANpUeVO4X3NVY6o8/Jd2Jp30O0YII1Emlty4WUsqg5HApl1Y28BR4VkaVxgqftpDLPK7jw8hiPy1ZCKaskbd0EQsyyeITwQcFaP6VLrvY1igBbVnVwAM0AiPDFruFJ3wATyaO6ReaOoQs2BHnScDGM0nIm1opxtJ7NhLFc+G8kTZABOMc1n45xKAsrZYblSMftW6tAksO2BtikfVPpKa4cy2kqOxPDDTjNQRatplzbirQoDpp0FSw9K0vQpLzpFrL+HKFpvNDHyEI5z7nak8X091exuYZZ4g8ayKWEbBiBmnsAMU80jqoLnUWByG53xXNqPg7Gv2f9Ine9aubqyC3kKJOn3MuSu/p71h76+1aggz5uCdq1HVpDcRkPKVB2LZ2rH9QFvG6rAWIAJdifu+KPG+ztgZY9VSOWOTfRqCdLHzZ54pt1K0AgkcAeVGxn4ofpNoYWE8n3tsM+lNLzBtZgRn+mf4opT+egYY1+vYn1BVY5HHFG2Eh0jAOCMZ9KVxoXOACT2AFNrW38JAJAwPoRXr1o8RsMhbzsx822MDahur2YmzOgJb8yg8/wD3FXKMDIPejECLFnVxyDSpw7IPHkcJWjK29rKXJLlkHB9apuSomY53UAb0a8LwT4BGnVj/AGoDwXeKeVgQM4x+tRbUtntRkpw0DN5XYgd+att7p4GUrvg779vSqp0/qtpIODkjvVZkKEZB2rZJMFaHck2kB1fTk7YrI/UtmI5hdQjCufOB2Pr+tNBdfaGU6c5yO1FeCJUIYCSJuSN/3rsbeGVmZI/tWjCjvvUDmtN1L6bxE01izMV3MR7D2rOMhViCNxyDXpY8sZrRDkxSh6RQb71bnbG1VgZNTUZ3FEwUTjlKtgnyk71xyVfAOnvUG/mvEggZycDvWUcGQ3lwBpMhIYAHPtxX3L6b6/Yy/T9q7o6xxRYyYiRkc718N6Yiy3UQbZdX+lfVf+nqp1D6fvbCKYw39o5eM6tih5BHfeo+Tj7LQzHkUGHS/VyeM6IoWLPlbJ/is9e38t3K0spxGo8qsdqtuel9Ru5iTazeUgDQmRmgr7pUluqCfUmoalAGrIzjcnbnP7VHGH+j5ZU/sadIsoruD8VcrpDYMJYnGAf5ozrdwL+2C/bIjgxE8HA4/b+KqsL9U6JBaTlFRFI1DvvyKU3/AFeCa9d0cJB4uUDbEKBjNURjS8JJycmK7qZpDiQ5OO9D+I0TME8uMbhRmjY4I+pxme1cCTVvExxtnn1oK8Rorl0kUqQeDTYZIvQM8E4fJlMrlowWLNljjJzXlYhTjI714jKpyMZNeDa8lhxRP+HJf6av6d+qRCEivMAj8+5B+a3fT+rWtxpKPG3wa+RRRxkAsDgH/LWl6V0rMXjxlopD/g6TjLe4qTJxk7kh8eTXxkfR5ZI5VyhznsKR3loyyazr0nlRTC2tLqzEaTyeKSoJbTjBxuP3q64jyo1A79yaj60WQnXhmb0AakiB3GN+RSC3tYiWmdA0gY4y3G/pWpuY1a6CqBkkg0LfdJRpVkRirkb+jUcXS0E3btimRVYgPI3Y+lRmuFNtMjE5EbYxvnahrqOaCVhp0Lv9xyxoT8aQs0DIFJQ7jvsaLHCzcmTrEusrlYD+dSRuy4zj03oyO4a5YlmYJnYetKRgAE49KPspGzg5AHBAr3D569jWNQyFSxU9qlJtbMWbf55NRgwAW2wvNCzT+Y5BPbPagXuzWUSJ4iklsEnyn0PaqJk1L4MpkSRh3Hlz7Vy6mbOlDgbZzVEkkhIZ9zikZ8Sm7RTxuS8WvoWTuIrpkcbBsAj1qDKJGGGB3+N6Ou0jkDeKukn7WHrQDJbgEG4C+mM7VNVenpwnGS0UvGdYAJGCP2omxfRr0McnihfNqXTNG4yPmu6ysjBxjBOMiiatGxdOxzbXwyRIgDjgg80p67Z296DNFGI5Ryw4PzVsLhjyCQNj/aq5CzliCVccjjNLhHpK0Fkn2jTMtcQPbuVkXB7ehqrPYcU/kTUralBJB2NIXXTuB3/ivSxz7o87JHqRbJIziuqRjGN81Hcj3roOWzjFMFjnonS76+bVawlkBwWPlArf9A+j+pQ9SjvEv7RTlWaFTIWI9DgY3+aRfSH1VaWNgbG9tXwqExSWy6nkbPDAn/UelbHonUOu3Vk91dTx9LsVBKKv3t8k7Ae/akS9MZuLrp818hjeZYoF38OFDtj/ADMdgK+MfWfWLSLqhtumXplSMaZbgDZmzwPYUo+rPqW76hfypDfXL2ikqgaQ4YDvz3rNayRvz61yxL7NQ7n62xVUQuyIuMMcajzk/vQD3DygyyHJ7Z7UGMahjIGaIcgJpyN6PqkGqH3SurQRFDP4kTjYuu4NayeK36ghEjA7eV+4r5qowOckg8GmUl48d5K0UsmnVxnGRj0G1S5ePbuLplmLkUqkrRprboyz6ohcqsyn7CNiPXNXJ9NSqRru4F1DOnUT/ak3S+pyG9jkbfTtvz+tfUOn3ME9gs8dtGVOQfL3+aiz5suIF4sb8MdHam1dcqikHGD3rT/TJa865bo/2RnXj44o2HpcfUGEgUQLwQQDk+ntTXoXTbaxvgY4ZElxg6z29q3HzlJdGtsRLjVK7H9wuoZxSPqcxjHlHrWguBs3pWb6owXJJ3rMySeh+B2KrJS10WfOdOea9fXKxSAHd8DA9artJlQTO/ONqWtJLPK9xGynwjwRyfSkKypos6pE8yF05XGPf1rM3cLQuz4G4YbfFbGOdJ4R4YBwP2rP9Zg0ajgaWycn4NPxtpi5pONMQEnIxmi4rh12yB+nFBq5PYVaABvq39q9ptUfPpDiK+LIFycckHvQ8lwSuOO5pemQSM7HvUixO2/vS2Gi1WJBYjvnH6VZIBo55qKZUY2Iz2qJfWDlguP9a5mlUjag0eM75/WgwgaMqWJYHn9aJdhrJB3zmhrqTR512YY+3v8ANJnFyWh+HJ+uWyua2lttJkBKsPKy8EV04cBTkdycZIq2HqIkhMR8pYb6tx81cEVIsEZPJNTNyXp6kZRkrTFTq0DFlGQBnIFeMq3BBU+ejZIic5A0nj2oGe2wxYKMdjRxp+i5Sp6JSBjC7MDlFPb2rNSHtnYjNP2eXwJV1HGg8/FIH+0A5zjaqsC9J8zsqpl0W1srq509QvFtohwWBOr224pdvgbV4ZPt2xVD3oQbtetfTnRG0WVs95IBu6HSh/feknX/AKt6l11gly6x2wwBDENK4HHvWeHO5xirIjoZXwDhgcHg0CgjkiLE77/FcCjTksPivPuTjiupuuMDGee9H4cTiAAOdzxU2BJO+RXFXCgAc71aQQgUc/xQNhpEdXoOOxqcpLTjGBkiuaON/n5q3CK6sQc4oWEi/UY2Ric45x2FfRfoLrI8CSxuMsr+ZQftOOc99/7V84cjKAEEsoyB2o7pV01pKMEnHFR8jH3iPhKlR9qRra3Labj8Pq5Mg1qR6bb006bPBPdRLDc+MQDvnjb4zWKtHWbpwvfBIhY4co5cKT2IG4pj0GSNJy6NL5AQUjxkA+/b45rxklGdv6HWpI3FxcqE8MAvKeEXc7VmusxF1LyzIAoy0UfmbPydqKl6lOEkFvEMY55J99+TWev7u+uH/qzHA4WTJp08/wCxgQg4iyWb7goYKecnehkd9RZHwMkD3FV3d1LHI/4hQcH71OwquGZY7ltZAiIyjDfJPNcouirFNdqYdFcGEknbPOTzQnUbsToUB2JJ2/8AU1G6u7bfTIT8IaUi7Et02jOArcjnY0/DF3bA5E4pUgdTp5xVinIBZSu22e9cCgI5xwNv3qdvu+DvXrOV6R4XVLbOoSsgIQFR6nmr5ZA/hllUrnOAf05rkqhc4qMgzHGD6H+aXKO7DU6VUWwzRSHTNmMZ3cDV/pzULm0ljh8aOSOeIj/EifOkZ/MOV/UVWECpMQT271WHeN9aMVYenf2PrWtV4ampFHiBPMdz7ioXEZKbD3q25VTKoxgEZIFVysfDXYV0XYMo9XQtZWBIxjvzUzdSwnAOQexGa9MdJ29KrlOW/QUbipehQk0ea9nP5tqJivFIw+Qdt8ZFLzyR2ryEh+aF40NU2MLiaNoZBrGdJ4+KzBwecgnvTaT7s+uaUnfOfWjwx62bJ9iIBB3qYXbfgevc17Gf9a7+anAlWBngmprjbYbH1qL7MMd66FG//tiuZh7HO/HarreLzDIwajDjWQQDtmiIzu1DJ/QSRJ9K49T2qB8vmJ3PPtU4wM6jufU1U/mcA8b0ARJN8kfOTU53LiEAjCgrt7HNVj/DyOSanH5o0U8Bz/FccETrpljyAf6YIK/HH6VJMAht9/euSDLICSQEGN/ar7VFfAYfmpUvBsTX/St9ctZzWyTTKvlyqMRnO39q0FkXhXwwMov/AOSPwffHNZj6UYxXpCcMFzn5r7HHZQfg3kK5Yrye1ebnwp20FCbUqEdtZ3Eih1giVsDGhQxX9c80H1Dpd6pXVdE6ySVYEfrzWtW3iaE5Qb9+/wC9JeowLbyZiLA57nNRyxuCspjJSZjuqWEiZSXDg7Fhtj9+aB6fCGlKuoZV23FafrZMlhqb7lIwR2rPW0jJNLjHb+KKE24jYRXcl1ZoYYG8OOMHG2FrP28JDNIQSfDYj9RTqRRcZMu+lSQPfahrlFS3kKjB0ncfFX8dNQZJyZJ5Ej//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CL"/>
          </a:p>
        </p:txBody>
      </p:sp>
      <p:sp>
        <p:nvSpPr>
          <p:cNvPr id="45068" name="AutoShape 12" descr="data:image/jpeg;base64,/9j/4AAQSkZJRgABAQAAAQABAAD/2wBDAAkGBwgHBgkIBwgKCgkLDRYPDQwMDRsUFRAWIB0iIiAdHx8kKDQsJCYxJx8fLT0tMTU3Ojo6Iys/RD84QzQ5Ojf/2wBDAQoKCg0MDRoPDxo3JR8lNzc3Nzc3Nzc3Nzc3Nzc3Nzc3Nzc3Nzc3Nzc3Nzc3Nzc3Nzc3Nzc3Nzc3Nzc3Nzc3Nzf/wAARCACcARADASIAAhEBAxEB/8QAGwAAAgMBAQEAAAAAAAAAAAAABAUCAwYBAAf/xAA3EAACAQMDAgUCBQIFBQEAAAABAgMABBESITEFQRMiUWFxBjIUQoGRsSPBM1Kh0fAHFWJy4UP/xAAaAQADAQEBAQAAAAAAAAAAAAACAwQBAAUG/8QAIxEAAgICAwACAwEBAAAAAAAAAAECEQMhBBIxIkEFE2FRMv/aAAwDAQACEQMRAD8AzSlmbyjAq+HAYZ/iqYn8ucAVYrbc0CEMIRipJTuaMSeEkLKrY9RQETdx+oNWYy2w5rbOocizaIoWGFcZTfkUwREO2cc/rSmzleXys2lFPlGOKYCVVBwcnO1ZZyRJkAydWccD1q2GR2QlFI23zvg1CI+I+XxqznBFFXAWFSFTzsvmBGw+K1M5oyHUC/4zq3jvIZXRRGoOMx42wO/mJrU9EW4gsohMoPlGpk+7ON8+4rPddAHWejSkZAd1B/Qf3rUWUyRq2c4LZrDvA9Zde8ZDelWrIhOk/cOaEZ0Bynll/wA2cbf3qCTXCt4jAMnchcZ/Ss77DUf6PLM6Yjq4OcA80Uh2wO1LbeVWGzrlgDt2FGIwC5xnb1orOQZGRrGo1awDjDqCD60NFpbHf1FEBgAWOABxih2w0AXNh0u3WS6ubeAKrayWGQrew9a+YfVF7Hc9Xne0g8KAY0+UAnbc7e9fROtWkvVpUt7eXTGV1MxfIG/p3NYL6j6Be9Jj1XKqqSkhXVw2cdqBqjJMzsUg8TDkb8k1azLnjb4oE5RiDvir8t4Y7Z4Fc1sE8w8ur3oWQYIIGQed+TRaa2iAzx6iuG3BGRwTnApbWw0xcGfxvKuAO3aq1AfB229KMMIRsgY+KoMe+ACRtWdqD9K2Z5SqLuO3apS2zooGkrINiM7VZoxvyT61yS5KlSseMDA3zWqRjTKQskEMgmUhiBp/5+1B4Y5GcD2p0GkuVUPGhA4AXvRr9NhYf4aM3cnai7GGYCEsF2J7V6JGWQHG/pT89NgjkDhScHdQdqW9QiRJ1AOFI2weN6JSswH1EyHTsAasZ8gArjFDhjhTjBNW+YrpHFEdRLUMAagBnNE2r/1gCCf6TfxQYyCFI/ai7JS0oGMAxvv34rJP4sxaaGaHbPbnarV57ZqhCNPmJq1Dtk/pitFhMJT8/ejo4oxGdLYJ9RxS2Nc/2o6Fyj7Nuedq2zA4W7iNGVwcjsO2OastmwNJOT6nmqoHZbaQNvqPlI7CuwMrHyDcjvXKJt2GxTCJ1cDLDYZ9asWR3bW7nV70LG2DuCfeiI2BHYb7UcVoXN7E31Nb3ZnsZ7WCWTwGdmKLnQMDc84ptatIIA7qQT3P/Pen/SHjEFzqjDkpgjnPtStwwI1L+hodXQW+thFrOo2bT8kUxj0sNRIK/wA0lQZYAUdbOWYAHSOMGiOTsLaCNjrTKNn7l/270TbzvHGFnQvgZLoM/uKpjALKDggnfJwBRZRowfCzgcsDzQtBRYXDNEyjQ6lT+Yd6lP1C2gXEsqik9wpdXaAN4i5Pk/nHes1dXEzsXm3HqKxOvTXLWjTdR+orZLZks3lWbOAyAD+dqwX1F1W/6hJG17cNJo8qgAAD9qJZxqJB2P60BfAuAoAJ5rnEFTb9E7oAQWGQc1dIvkVRhs1xiFXzDcetRDsrDGMHvmhCJCORXOH8lTIHG3zVZlGd87V52ye9LlJLYSi2cKlyRnOKpeM42bg1fGMgYPNecAr21d8d6TdjKaApEOc6Scd69FEJJAunY96LIAXc4z61ZawkksBtxRJ7NfhdbII12HAr2rxCSynGeP8AerwukrGmMDk5qE5CEqAdR96IXZRnPJwKVdViAInGwYaSRTZRk49u/ahryITWzooHGV34IrU9miKMDTnB39qvK4U7EV2GMrsd199sVZ4YyAp+d808ywdlyQVJwKP6aqh1bUCwV9vbB3qrwAT6Zo+1i0WqyJGvl8RS+rckqSNvgGgn/wAs2Pp5QSuN+eKuj4FUocf/ACr0BrUKLtW43zVkYYkFdsb81QgPJoiOORt8be9ajgtXIxoH7/FF2yAKGxuTQlv9w1k7+laDpdrHMPDGsYOdQ3INHYP2L2UpjfY1MFQ6iRmRCfM4GSBUr1ZIrsxOftG1DXjEIDqAORjPGc9/ateos5V2VmghEv4ZI7OeMqCP6pH3DPJxTPRLPYslzIrtvggbZ9q+a3LTQTvKrPA6tvpJ05/8T6fpW76TdSPBGksgl8oIcDc5ry3Lq7PV+M1VArRLGoyx1k4CjsB3NeGUXnJJq67QpcMABVUY8SbGQM5OTXo432imeZOPWTQ0sCZUDNv8dqIuJwjGKP7RsxH5qHR/Ci8NRgEfl71FvICGI22YFuKZQHYvtQzTDBUZ239D2oHqltHLHqgQlh5WIHcc7UbbXNtHGxmPiOW8uk/bQ15e6rkMFKowwQN+O9C1/p16MxcWLReI7qyHGyjvS6ZXU50cdzWlvr6ATxlgzrgjcY/aknVZxKxMSFM8gjmhkklo6Mn9mfvRpY7nBNDpz6bcUbLGWUs4IwdsihBC/iMACQBmlN6Gr+ESW1f7VM5JyaimnUASAfSuE4Yqckg0ia0OxO2Wx8jB29e9eOByO9RiJHOcZzmpOQc43GeaWkHKSJrh8D1o6JdA1IRgVTbxlYjIRu3Aq1l0nOcbbjNMiqFt2S16EPmy3HFCvkkluB3NTJDcnGDQd1ciN/Mdx+UUYISuQAF4xvmhJZo1IG7Ej8vahJbt3OGJCEcDmpnTKVigBGSAD7V3hqjZSrEORjbNdLgZBQZHai7jpwCl0c+uCMUCrx5wc/tRxmpeGyg4+lqqdlwfj0oiEFSyg7aH5G+cVyVIxCJIyVOrGB32rsJLxk7ZAYbc8UTacWZ1aki9EAGrtjNW7nA47CqwQRyKmgz5ycAZ3rnJRWwI45SdRLkABwf9OaOjm0rgbIdgDSl7u2jfZ2kcY2A2oi0maRzmAeGOWJ/ilyzpD4cSUnTYwiR8bbNvseTTXo8jJMpXUe2BS2E6Wd1JdmG2rtTSzUwRLKoOONQx3pmLNDJ4Lz8aeHcvC/qa5um4OkAAj4oYxRzRmNgCG2INSVi5yNj796rk2izkjv75p962TP0WT9OWOWS2N05UbpvsRRnSOozWmm2m1Er5Ub2rE399f3n1KF8RoWAICscaQBsDWntrmGytTedQfQiIC/mzg+g9zXm58cr+P2engyR6/L01nVnMUdvcu6qJpBEFPJJBOR+1U2zLrBY9q+Y3/wBZXfU+t2rEMLOCX+hbntnYk+pNfQVkByRkMF4q3BFwjUiHkfKdjdrktqcHDcChkLA7YrkutY4/EwrH07UH1CdoowAd2PPpT3KiegyedI8BjnO+1Qu7qOKHbWr6cNkfcP8AakbXLat2JznFVm4Lg4z2/WlOVhJURupzLIcbb+Ue1cSeYlVY5AO2e1V6srqcb9jUVGSRggHnJoWzaZ7qcgb7gR3B9aXpncgnHG1NW6ZJLgDVgjY87fFQHRLlUyqmVecquKRJq9jYxYqdc+hZe4FVHDbqN87g96YTW727+aJh74FDTRKyMVGCwoWk1oOLcXsryuo7g+mKsVQWAXPNDQk6fOpHYEUf06HU7N9yr6UAz+hLMqoFwQDwfaqZHIyvPqTVtyViGc4YdjSW5uWlYgA49qbdgUXPdOX0W4JO+WAoKRXTHiKQT60wssRW4Zt2Y5oO8mDPkrpI5pam3KkPeJRjbZQFIOcZ+atRtDo4bBDZIz8UPl5srEDoHJor/t8/hCVlwf8AKOTTJSX2CoP0YG9jaPLkp80unhb8XE6x/wBGRttWwYDmp2sJeeNZmIi1ZYAbkb1u5bfph6akYMcBkUFTIuMn0zipnNYnopjD9qPnd7dzl/E/plONKg7D4onptwJotth5iV/Q1DqCGKXwbvOofad6906JY30g/wCbCj/1NVqnDRK01OmMIk1As5AA3Jqq4Y3TaUXyJ2q2K3aQ6vFUjPavT2IJ+7BbfY1O5Jy2yxYWo6QMluQ2UOD7NXplmAyS+R/5dqsa28BlQ+fIzqGaFlLJOI016cZyTnPtXehRtDDp805dI2clTs2TnFN1ldZ/vOhhqAbis/Z3BgYvjY7A9qawzmW0jaU7sTxSpdoO0MpTTjJWNYnmaRfCRmk9FGcVa8dznEq6M861OKWW1x4TggnbsTTJbosmqJ2AOQNzzWZOVOgMXBxPbMZ9bWqRXNtcl8OUZTp7lRt/NQveu/8AcPop0kA/FCSOKRscqDs3z2on66jeWG1bSWwzghRuTgH+1YoTusDw/kkILD3FX8ZueNNknIxLHk6rwgjlZFkB3ByP0r659N3y9Q6TbThcNp0uf/IV8hJ9MAds1qPofrv4C4aynZhBOdiD9rdqdkbjHsvoSsf7JdUz6ooluVLYA0gAnOM0B1OElA8p0heBniuGZzH/AEps8nSf9qGneS4HhysB39KjjzYS9GZPx2aH9FrsdQA7HeuLI2vKjBwRtRL2rRgtjWOfeg8MXOoDGeMb06MovxksscovaDrBZWkPhMDt3706i6NZXsZmS4aLLadHh7Z9BSOwtbme5RhHJ4ROcgbY/v8ApWs6bJF02WKXqLNIc5RUGoIx9hvmgnkoPHjt0O+m9CSKOL8TK0rRjyrnYe1Mfw1vB5Y4I0Gc4VcVW3UbVI45JbmKNJRlS7BdXxmvSXkDRF45o2QH7lYGpp5NaKVBoRdc6JZzq7rCusrhcACvnN3ay2ksiSAgL+Y/Nb+46oJ7kxQNqHZsYFZT6ucJAMqD4gw2PmsxtmZIrRmmicvpXJVjTJ5Y7KEBcNIRzng0NZ5S1/qgFgNJJoe5kAOxB2yM1R6TrTPfifHOJhpYD7+1CywsF8TOpP8AMtdQeY98Y4ryrKJAIQQxPC1j+Pg+L7ejGxKtapjHpQl7BpfxFxk03tul3aW5kliRQRnCc5964LBZQfEkGkAHC8j33qdZFGRS8cpRVAfSSsdruwLlj2waMLTGQLpVVA71TZWwtpiXKvGWOG9/WnvQOiTdb6i4kkdLWNQXdRjOeBn96FvtLQVNR2D9Ggiku3ZwCQhIwP8An/M0yHhaWZ9JIbCkAjH6U06h9JWtjA88U34fSNn1ksfjasJ1K1MMzabhzn82TzWOLcqehkZqMNIs61ZG7lV0AWKPYsDxSy0VAraHDsmsajyRpNMCyz2bNqV3CYwd8mltqmgFZMoUV8ZHIxVOG0qZNncXJNBMEDxgN4nfhTzRkfiu25+39xVaqAcjijrMa10gYGM/NPWGL9JpcqdUvCi6haULlt9Oke1LZ4liUGYnbY43zT4pqYD9qS9UiZZ2Rlxg4xnPalTh08HcfNLJKmBf47hUHppX0FM7oeBHBGudlpZZOYZAx52G43AovqcjG+RUyQEHHzSp25JF0ajBsvaQavkZ+KZdKkBkCkZSQYx6Ed6TxOrAszojKTsx3Oe1FdPkOk6PvQhhvSMkR2KVSRf9YWxh6P40JIaNwcg7jOQa+YTAoxG3+1fXb2Veq9JuoNIBaM4X3G9fIZAQxVtiDg7birfx7fRxf0SfkUu6kiOcr64rqNoIKnDA7YrmwDad/SvKe47V6FX6QJ14fU/pzqEPUumRs0iLcINLDVgnHf3ppM4eMayCf8wr49azaDyVPZhWg6T9SzWxEd4WlhxgN+YV5GbhStyiz18XPi0ozN2k7IRqGRVqRRXUmSmQoyctisov1VakjVDMEPDDBo206/ZTt/QutLHYa8qaXjxzg7kjM7x5Y1BqzfWslvB09SjsTggKW+31qcNlbdUsop70ZZJGMeg6SoHJ+ax951EQgCMpFpQEanDM3ua1FlYxydDs7a4EksZj8QmJjqBO/IIPem5smiDjwXd2dv7JurSylj4YVdCbZEeOBg1z/td6tq8Mlwgh0hRhNJb3IGwpj09I7O2KW3iFS2WMhJJJ9zSX6h6rLbwhYT5m/NnipNstkklZbmGxt5C3nZftCrvms9drJeuk1ymm3UE77Eiqlu7oWcpUggfe2dx3O3vV3XRdJaWQmI1yANpUeVO4X3NVY6o8/Jd2Jp30O0YII1Emlty4WUsqg5HApl1Y28BR4VkaVxgqftpDLPK7jw8hiPy1ZCKaskbd0EQsyyeITwQcFaP6VLrvY1igBbVnVwAM0AiPDFruFJ3wATyaO6ReaOoQs2BHnScDGM0nIm1opxtJ7NhLFc+G8kTZABOMc1n45xKAsrZYblSMftW6tAksO2BtikfVPpKa4cy2kqOxPDDTjNQRatplzbirQoDpp0FSw9K0vQpLzpFrL+HKFpvNDHyEI5z7nak8X091exuYZZ4g8ayKWEbBiBmnsAMU80jqoLnUWByG53xXNqPg7Gv2f9Ine9aubqyC3kKJOn3MuSu/p71h76+1aggz5uCdq1HVpDcRkPKVB2LZ2rH9QFvG6rAWIAJdifu+KPG+ztgZY9VSOWOTfRqCdLHzZ54pt1K0AgkcAeVGxn4ofpNoYWE8n3tsM+lNLzBtZgRn+mf4opT+egYY1+vYn1BVY5HHFG2Eh0jAOCMZ9KVxoXOACT2AFNrW38JAJAwPoRXr1o8RsMhbzsx822MDahur2YmzOgJb8yg8/wD3FXKMDIPejECLFnVxyDSpw7IPHkcJWjK29rKXJLlkHB9apuSomY53UAb0a8LwT4BGnVj/AGoDwXeKeVgQM4x+tRbUtntRkpw0DN5XYgd+att7p4GUrvg779vSqp0/qtpIODkjvVZkKEZB2rZJMFaHck2kB1fTk7YrI/UtmI5hdQjCufOB2Pr+tNBdfaGU6c5yO1FeCJUIYCSJuSN/3rsbeGVmZI/tWjCjvvUDmtN1L6bxE01izMV3MR7D2rOMhViCNxyDXpY8sZrRDkxSh6RQb71bnbG1VgZNTUZ3FEwUTjlKtgnyk71xyVfAOnvUG/mvEggZycDvWUcGQ3lwBpMhIYAHPtxX3L6b6/Yy/T9q7o6xxRYyYiRkc718N6Yiy3UQbZdX+lfVf+nqp1D6fvbCKYw39o5eM6tih5BHfeo+Tj7LQzHkUGHS/VyeM6IoWLPlbJ/is9e38t3K0spxGo8qsdqtuel9Ru5iTazeUgDQmRmgr7pUluqCfUmoalAGrIzjcnbnP7VHGH+j5ZU/sadIsoruD8VcrpDYMJYnGAf5ozrdwL+2C/bIjgxE8HA4/b+KqsL9U6JBaTlFRFI1DvvyKU3/AFeCa9d0cJB4uUDbEKBjNURjS8JJycmK7qZpDiQ5OO9D+I0TME8uMbhRmjY4I+pxme1cCTVvExxtnn1oK8Rorl0kUqQeDTYZIvQM8E4fJlMrlowWLNljjJzXlYhTjI714jKpyMZNeDa8lhxRP+HJf6av6d+qRCEivMAj8+5B+a3fT+rWtxpKPG3wa+RRRxkAsDgH/LWl6V0rMXjxlopD/g6TjLe4qTJxk7kh8eTXxkfR5ZI5VyhznsKR3loyyazr0nlRTC2tLqzEaTyeKSoJbTjBxuP3q64jyo1A79yaj60WQnXhmb0AakiB3GN+RSC3tYiWmdA0gY4y3G/pWpuY1a6CqBkkg0LfdJRpVkRirkb+jUcXS0E3btimRVYgPI3Y+lRmuFNtMjE5EbYxvnahrqOaCVhp0Lv9xyxoT8aQs0DIFJQ7jvsaLHCzcmTrEusrlYD+dSRuy4zj03oyO4a5YlmYJnYetKRgAE49KPspGzg5AHBAr3D569jWNQyFSxU9qlJtbMWbf55NRgwAW2wvNCzT+Y5BPbPagXuzWUSJ4iklsEnyn0PaqJk1L4MpkSRh3Hlz7Vy6mbOlDgbZzVEkkhIZ9zikZ8Sm7RTxuS8WvoWTuIrpkcbBsAj1qDKJGGGB3+N6Ou0jkDeKukn7WHrQDJbgEG4C+mM7VNVenpwnGS0UvGdYAJGCP2omxfRr0McnihfNqXTNG4yPmu6ysjBxjBOMiiatGxdOxzbXwyRIgDjgg80p67Z296DNFGI5Ryw4PzVsLhjyCQNj/aq5CzliCVccjjNLhHpK0Fkn2jTMtcQPbuVkXB7ehqrPYcU/kTUralBJB2NIXXTuB3/ivSxz7o87JHqRbJIziuqRjGN81Hcj3roOWzjFMFjnonS76+bVawlkBwWPlArf9A+j+pQ9SjvEv7RTlWaFTIWI9DgY3+aRfSH1VaWNgbG9tXwqExSWy6nkbPDAn/UelbHonUOu3Vk91dTx9LsVBKKv3t8k7Ae/akS9MZuLrp818hjeZYoF38OFDtj/ADMdgK+MfWfWLSLqhtumXplSMaZbgDZmzwPYUo+rPqW76hfypDfXL2ikqgaQ4YDvz3rNayRvz61yxL7NQ7n62xVUQuyIuMMcajzk/vQD3DygyyHJ7Z7UGMahjIGaIcgJpyN6PqkGqH3SurQRFDP4kTjYuu4NayeK36ghEjA7eV+4r5qowOckg8GmUl48d5K0UsmnVxnGRj0G1S5ePbuLplmLkUqkrRprboyz6ohcqsyn7CNiPXNXJ9NSqRru4F1DOnUT/ak3S+pyG9jkbfTtvz+tfUOn3ME9gs8dtGVOQfL3+aiz5suIF4sb8MdHam1dcqikHGD3rT/TJa865bo/2RnXj44o2HpcfUGEgUQLwQQDk+ntTXoXTbaxvgY4ZElxg6z29q3HzlJdGtsRLjVK7H9wuoZxSPqcxjHlHrWguBs3pWb6owXJJ3rMySeh+B2KrJS10WfOdOea9fXKxSAHd8DA9artJlQTO/ONqWtJLPK9xGynwjwRyfSkKypos6pE8yF05XGPf1rM3cLQuz4G4YbfFbGOdJ4R4YBwP2rP9Zg0ajgaWycn4NPxtpi5pONMQEnIxmi4rh12yB+nFBq5PYVaABvq39q9ptUfPpDiK+LIFycckHvQ8lwSuOO5pemQSM7HvUixO2/vS2Gi1WJBYjvnH6VZIBo55qKZUY2Iz2qJfWDlguP9a5mlUjag0eM75/WgwgaMqWJYHn9aJdhrJB3zmhrqTR512YY+3v8ANJnFyWh+HJ+uWyua2lttJkBKsPKy8EV04cBTkdycZIq2HqIkhMR8pYb6tx81cEVIsEZPJNTNyXp6kZRkrTFTq0DFlGQBnIFeMq3BBU+ejZIic5A0nj2oGe2wxYKMdjRxp+i5Sp6JSBjC7MDlFPb2rNSHtnYjNP2eXwJV1HGg8/FIH+0A5zjaqsC9J8zsqpl0W1srq509QvFtohwWBOr224pdvgbV4ZPt2xVD3oQbtetfTnRG0WVs95IBu6HSh/feknX/AKt6l11gly6x2wwBDENK4HHvWeHO5xirIjoZXwDhgcHg0CgjkiLE77/FcCjTksPivPuTjiupuuMDGee9H4cTiAAOdzxU2BJO+RXFXCgAc71aQQgUc/xQNhpEdXoOOxqcpLTjGBkiuaON/n5q3CK6sQc4oWEi/UY2Ric45x2FfRfoLrI8CSxuMsr+ZQftOOc99/7V84cjKAEEsoyB2o7pV01pKMEnHFR8jH3iPhKlR9qRra3Labj8Pq5Mg1qR6bb006bPBPdRLDc+MQDvnjb4zWKtHWbpwvfBIhY4co5cKT2IG4pj0GSNJy6NL5AQUjxkA+/b45rxklGdv6HWpI3FxcqE8MAvKeEXc7VmusxF1LyzIAoy0UfmbPydqKl6lOEkFvEMY55J99+TWev7u+uH/qzHA4WTJp08/wCxgQg4iyWb7goYKecnehkd9RZHwMkD3FV3d1LHI/4hQcH71OwquGZY7ltZAiIyjDfJPNcouirFNdqYdFcGEknbPOTzQnUbsToUB2JJ2/8AU1G6u7bfTIT8IaUi7Et02jOArcjnY0/DF3bA5E4pUgdTp5xVinIBZSu22e9cCgI5xwNv3qdvu+DvXrOV6R4XVLbOoSsgIQFR6nmr5ZA/hllUrnOAf05rkqhc4qMgzHGD6H+aXKO7DU6VUWwzRSHTNmMZ3cDV/pzULm0ljh8aOSOeIj/EifOkZ/MOV/UVWECpMQT271WHeN9aMVYenf2PrWtV4ampFHiBPMdz7ioXEZKbD3q25VTKoxgEZIFVysfDXYV0XYMo9XQtZWBIxjvzUzdSwnAOQexGa9MdJ29KrlOW/QUbipehQk0ea9nP5tqJivFIw+Qdt8ZFLzyR2ryEh+aF40NU2MLiaNoZBrGdJ4+KzBwecgnvTaT7s+uaUnfOfWjwx62bJ9iIBB3qYXbfgevc17Gf9a7+anAlWBngmprjbYbH1qL7MMd66FG//tiuZh7HO/HarreLzDIwajDjWQQDtmiIzu1DJ/QSRJ9K49T2qB8vmJ3PPtU4wM6jufU1U/mcA8b0ARJN8kfOTU53LiEAjCgrt7HNVj/DyOSanH5o0U8Bz/FccETrpljyAf6YIK/HH6VJMAht9/euSDLICSQEGN/ar7VFfAYfmpUvBsTX/St9ctZzWyTTKvlyqMRnO39q0FkXhXwwMov/AOSPwffHNZj6UYxXpCcMFzn5r7HHZQfg3kK5Yrye1ebnwp20FCbUqEdtZ3Eih1giVsDGhQxX9c80H1Dpd6pXVdE6ySVYEfrzWtW3iaE5Qb9+/wC9JeowLbyZiLA57nNRyxuCspjJSZjuqWEiZSXDg7Fhtj9+aB6fCGlKuoZV23FafrZMlhqb7lIwR2rPW0jJNLjHb+KKE24jYRXcl1ZoYYG8OOMHG2FrP28JDNIQSfDYj9RTqRRcZMu+lSQPfahrlFS3kKjB0ncfFX8dNQZJyZJ5Ej//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CL"/>
          </a:p>
        </p:txBody>
      </p:sp>
      <p:sp>
        <p:nvSpPr>
          <p:cNvPr id="45070" name="AutoShape 14" descr="data:image/jpeg;base64,/9j/4AAQSkZJRgABAQAAAQABAAD/2wBDAAkGBwgHBgkIBwgKCgkLDRYPDQwMDRsUFRAWIB0iIiAdHx8kKDQsJCYxJx8fLT0tMTU3Ojo6Iys/RD84QzQ5Ojf/2wBDAQoKCg0MDRoPDxo3JR8lNzc3Nzc3Nzc3Nzc3Nzc3Nzc3Nzc3Nzc3Nzc3Nzc3Nzc3Nzc3Nzc3Nzc3Nzc3Nzc3Nzf/wAARCACcARADASIAAhEBAxEB/8QAGwAAAgMBAQEAAAAAAAAAAAAABAUCAwYBAAf/xAA3EAACAQMDAgUCBQIFBQEAAAABAgMABBESITEFQRMiUWFxBjIUQoGRsSPBM1Kh0fAHFWJy4UP/xAAaAQADAQEBAQAAAAAAAAAAAAACAwQBAAUG/8QAIxEAAgICAwACAwEBAAAAAAAAAAECEQMhBBIxIkEFE2FRMv/aAAwDAQACEQMRAD8AzSlmbyjAq+HAYZ/iqYn8ucAVYrbc0CEMIRipJTuaMSeEkLKrY9RQETdx+oNWYy2w5rbOocizaIoWGFcZTfkUwREO2cc/rSmzleXys2lFPlGOKYCVVBwcnO1ZZyRJkAydWccD1q2GR2QlFI23zvg1CI+I+XxqznBFFXAWFSFTzsvmBGw+K1M5oyHUC/4zq3jvIZXRRGoOMx42wO/mJrU9EW4gsohMoPlGpk+7ON8+4rPddAHWejSkZAd1B/Qf3rUWUyRq2c4LZrDvA9Zde8ZDelWrIhOk/cOaEZ0Bynll/wA2cbf3qCTXCt4jAMnchcZ/Ss77DUf6PLM6Yjq4OcA80Uh2wO1LbeVWGzrlgDt2FGIwC5xnb1orOQZGRrGo1awDjDqCD60NFpbHf1FEBgAWOABxih2w0AXNh0u3WS6ubeAKrayWGQrew9a+YfVF7Hc9Xne0g8KAY0+UAnbc7e9fROtWkvVpUt7eXTGV1MxfIG/p3NYL6j6Be9Jj1XKqqSkhXVw2cdqBqjJMzsUg8TDkb8k1azLnjb4oE5RiDvir8t4Y7Z4Fc1sE8w8ur3oWQYIIGQed+TRaa2iAzx6iuG3BGRwTnApbWw0xcGfxvKuAO3aq1AfB229KMMIRsgY+KoMe+ACRtWdqD9K2Z5SqLuO3apS2zooGkrINiM7VZoxvyT61yS5KlSseMDA3zWqRjTKQskEMgmUhiBp/5+1B4Y5GcD2p0GkuVUPGhA4AXvRr9NhYf4aM3cnai7GGYCEsF2J7V6JGWQHG/pT89NgjkDhScHdQdqW9QiRJ1AOFI2weN6JSswH1EyHTsAasZ8gArjFDhjhTjBNW+YrpHFEdRLUMAagBnNE2r/1gCCf6TfxQYyCFI/ai7JS0oGMAxvv34rJP4sxaaGaHbPbnarV57ZqhCNPmJq1Dtk/pitFhMJT8/ejo4oxGdLYJ9RxS2Nc/2o6Fyj7Nuedq2zA4W7iNGVwcjsO2OastmwNJOT6nmqoHZbaQNvqPlI7CuwMrHyDcjvXKJt2GxTCJ1cDLDYZ9asWR3bW7nV70LG2DuCfeiI2BHYb7UcVoXN7E31Nb3ZnsZ7WCWTwGdmKLnQMDc84ptatIIA7qQT3P/Pen/SHjEFzqjDkpgjnPtStwwI1L+hodXQW+thFrOo2bT8kUxj0sNRIK/wA0lQZYAUdbOWYAHSOMGiOTsLaCNjrTKNn7l/270TbzvHGFnQvgZLoM/uKpjALKDggnfJwBRZRowfCzgcsDzQtBRYXDNEyjQ6lT+Yd6lP1C2gXEsqik9wpdXaAN4i5Pk/nHes1dXEzsXm3HqKxOvTXLWjTdR+orZLZks3lWbOAyAD+dqwX1F1W/6hJG17cNJo8qgAAD9qJZxqJB2P60BfAuAoAJ5rnEFTb9E7oAQWGQc1dIvkVRhs1xiFXzDcetRDsrDGMHvmhCJCORXOH8lTIHG3zVZlGd87V52ye9LlJLYSi2cKlyRnOKpeM42bg1fGMgYPNecAr21d8d6TdjKaApEOc6Scd69FEJJAunY96LIAXc4z61ZawkksBtxRJ7NfhdbII12HAr2rxCSynGeP8AerwukrGmMDk5qE5CEqAdR96IXZRnPJwKVdViAInGwYaSRTZRk49u/ahryITWzooHGV34IrU9miKMDTnB39qvK4U7EV2GMrsd199sVZ4YyAp+d808ywdlyQVJwKP6aqh1bUCwV9vbB3qrwAT6Zo+1i0WqyJGvl8RS+rckqSNvgGgn/wAs2Pp5QSuN+eKuj4FUocf/ACr0BrUKLtW43zVkYYkFdsb81QgPJoiOORt8be9ajgtXIxoH7/FF2yAKGxuTQlv9w1k7+laDpdrHMPDGsYOdQ3INHYP2L2UpjfY1MFQ6iRmRCfM4GSBUr1ZIrsxOftG1DXjEIDqAORjPGc9/ateos5V2VmghEv4ZI7OeMqCP6pH3DPJxTPRLPYslzIrtvggbZ9q+a3LTQTvKrPA6tvpJ05/8T6fpW76TdSPBGksgl8oIcDc5ry3Lq7PV+M1VArRLGoyx1k4CjsB3NeGUXnJJq67QpcMABVUY8SbGQM5OTXo432imeZOPWTQ0sCZUDNv8dqIuJwjGKP7RsxH5qHR/Ci8NRgEfl71FvICGI22YFuKZQHYvtQzTDBUZ239D2oHqltHLHqgQlh5WIHcc7UbbXNtHGxmPiOW8uk/bQ15e6rkMFKowwQN+O9C1/p16MxcWLReI7qyHGyjvS6ZXU50cdzWlvr6ATxlgzrgjcY/aknVZxKxMSFM8gjmhkklo6Mn9mfvRpY7nBNDpz6bcUbLGWUs4IwdsihBC/iMACQBmlN6Gr+ESW1f7VM5JyaimnUASAfSuE4Yqckg0ia0OxO2Wx8jB29e9eOByO9RiJHOcZzmpOQc43GeaWkHKSJrh8D1o6JdA1IRgVTbxlYjIRu3Aq1l0nOcbbjNMiqFt2S16EPmy3HFCvkkluB3NTJDcnGDQd1ciN/Mdx+UUYISuQAF4xvmhJZo1IG7Ej8vahJbt3OGJCEcDmpnTKVigBGSAD7V3hqjZSrEORjbNdLgZBQZHai7jpwCl0c+uCMUCrx5wc/tRxmpeGyg4+lqqdlwfj0oiEFSyg7aH5G+cVyVIxCJIyVOrGB32rsJLxk7ZAYbc8UTacWZ1aki9EAGrtjNW7nA47CqwQRyKmgz5ycAZ3rnJRWwI45SdRLkABwf9OaOjm0rgbIdgDSl7u2jfZ2kcY2A2oi0maRzmAeGOWJ/ilyzpD4cSUnTYwiR8bbNvseTTXo8jJMpXUe2BS2E6Wd1JdmG2rtTSzUwRLKoOONQx3pmLNDJ4Lz8aeHcvC/qa5um4OkAAj4oYxRzRmNgCG2INSVi5yNj796rk2izkjv75p962TP0WT9OWOWS2N05UbpvsRRnSOozWmm2m1Er5Ub2rE399f3n1KF8RoWAICscaQBsDWntrmGytTedQfQiIC/mzg+g9zXm58cr+P2engyR6/L01nVnMUdvcu6qJpBEFPJJBOR+1U2zLrBY9q+Y3/wBZXfU+t2rEMLOCX+hbntnYk+pNfQVkByRkMF4q3BFwjUiHkfKdjdrktqcHDcChkLA7YrkutY4/EwrH07UH1CdoowAd2PPpT3KiegyedI8BjnO+1Qu7qOKHbWr6cNkfcP8AakbXLat2JznFVm4Lg4z2/WlOVhJURupzLIcbb+Ue1cSeYlVY5AO2e1V6srqcb9jUVGSRggHnJoWzaZ7qcgb7gR3B9aXpncgnHG1NW6ZJLgDVgjY87fFQHRLlUyqmVecquKRJq9jYxYqdc+hZe4FVHDbqN87g96YTW727+aJh74FDTRKyMVGCwoWk1oOLcXsryuo7g+mKsVQWAXPNDQk6fOpHYEUf06HU7N9yr6UAz+hLMqoFwQDwfaqZHIyvPqTVtyViGc4YdjSW5uWlYgA49qbdgUXPdOX0W4JO+WAoKRXTHiKQT60wssRW4Zt2Y5oO8mDPkrpI5pam3KkPeJRjbZQFIOcZ+atRtDo4bBDZIz8UPl5srEDoHJor/t8/hCVlwf8AKOTTJSX2CoP0YG9jaPLkp80unhb8XE6x/wBGRttWwYDmp2sJeeNZmIi1ZYAbkb1u5bfph6akYMcBkUFTIuMn0zipnNYnopjD9qPnd7dzl/E/plONKg7D4onptwJotth5iV/Q1DqCGKXwbvOofad6906JY30g/wCbCj/1NVqnDRK01OmMIk1As5AA3Jqq4Y3TaUXyJ2q2K3aQ6vFUjPavT2IJ+7BbfY1O5Jy2yxYWo6QMluQ2UOD7NXplmAyS+R/5dqsa28BlQ+fIzqGaFlLJOI016cZyTnPtXehRtDDp805dI2clTs2TnFN1ldZ/vOhhqAbis/Z3BgYvjY7A9qawzmW0jaU7sTxSpdoO0MpTTjJWNYnmaRfCRmk9FGcVa8dznEq6M861OKWW1x4TggnbsTTJbosmqJ2AOQNzzWZOVOgMXBxPbMZ9bWqRXNtcl8OUZTp7lRt/NQveu/8AcPop0kA/FCSOKRscqDs3z2on66jeWG1bSWwzghRuTgH+1YoTusDw/kkILD3FX8ZueNNknIxLHk6rwgjlZFkB3ByP0r659N3y9Q6TbThcNp0uf/IV8hJ9MAds1qPofrv4C4aynZhBOdiD9rdqdkbjHsvoSsf7JdUz6ooluVLYA0gAnOM0B1OElA8p0heBniuGZzH/AEps8nSf9qGneS4HhysB39KjjzYS9GZPx2aH9FrsdQA7HeuLI2vKjBwRtRL2rRgtjWOfeg8MXOoDGeMb06MovxksscovaDrBZWkPhMDt3706i6NZXsZmS4aLLadHh7Z9BSOwtbme5RhHJ4ROcgbY/v8ApWs6bJF02WKXqLNIc5RUGoIx9hvmgnkoPHjt0O+m9CSKOL8TK0rRjyrnYe1Mfw1vB5Y4I0Gc4VcVW3UbVI45JbmKNJRlS7BdXxmvSXkDRF45o2QH7lYGpp5NaKVBoRdc6JZzq7rCusrhcACvnN3ay2ksiSAgL+Y/Nb+46oJ7kxQNqHZsYFZT6ucJAMqD4gw2PmsxtmZIrRmmicvpXJVjTJ5Y7KEBcNIRzng0NZ5S1/qgFgNJJoe5kAOxB2yM1R6TrTPfifHOJhpYD7+1CywsF8TOpP8AMtdQeY98Y4ryrKJAIQQxPC1j+Pg+L7ejGxKtapjHpQl7BpfxFxk03tul3aW5kliRQRnCc5964LBZQfEkGkAHC8j33qdZFGRS8cpRVAfSSsdruwLlj2waMLTGQLpVVA71TZWwtpiXKvGWOG9/WnvQOiTdb6i4kkdLWNQXdRjOeBn96FvtLQVNR2D9Ggiku3ZwCQhIwP8An/M0yHhaWZ9JIbCkAjH6U06h9JWtjA88U34fSNn1ksfjasJ1K1MMzabhzn82TzWOLcqehkZqMNIs61ZG7lV0AWKPYsDxSy0VAraHDsmsajyRpNMCyz2bNqV3CYwd8mltqmgFZMoUV8ZHIxVOG0qZNncXJNBMEDxgN4nfhTzRkfiu25+39xVaqAcjijrMa10gYGM/NPWGL9JpcqdUvCi6haULlt9Oke1LZ4liUGYnbY43zT4pqYD9qS9UiZZ2Rlxg4xnPalTh08HcfNLJKmBf47hUHppX0FM7oeBHBGudlpZZOYZAx52G43AovqcjG+RUyQEHHzSp25JF0ajBsvaQavkZ+KZdKkBkCkZSQYx6Ed6TxOrAszojKTsx3Oe1FdPkOk6PvQhhvSMkR2KVSRf9YWxh6P40JIaNwcg7jOQa+YTAoxG3+1fXb2Veq9JuoNIBaM4X3G9fIZAQxVtiDg7birfx7fRxf0SfkUu6kiOcr64rqNoIKnDA7YrmwDad/SvKe47V6FX6QJ14fU/pzqEPUumRs0iLcINLDVgnHf3ppM4eMayCf8wr49azaDyVPZhWg6T9SzWxEd4WlhxgN+YV5GbhStyiz18XPi0ozN2k7IRqGRVqRRXUmSmQoyctisov1VakjVDMEPDDBo206/ZTt/QutLHYa8qaXjxzg7kjM7x5Y1BqzfWslvB09SjsTggKW+31qcNlbdUsop70ZZJGMeg6SoHJ+ax951EQgCMpFpQEanDM3ua1FlYxydDs7a4EksZj8QmJjqBO/IIPem5smiDjwXd2dv7JurSylj4YVdCbZEeOBg1z/td6tq8Mlwgh0hRhNJb3IGwpj09I7O2KW3iFS2WMhJJJ9zSX6h6rLbwhYT5m/NnipNstkklZbmGxt5C3nZftCrvms9drJeuk1ymm3UE77Eiqlu7oWcpUggfe2dx3O3vV3XRdJaWQmI1yANpUeVO4X3NVY6o8/Jd2Jp30O0YII1Emlty4WUsqg5HApl1Y28BR4VkaVxgqftpDLPK7jw8hiPy1ZCKaskbd0EQsyyeITwQcFaP6VLrvY1igBbVnVwAM0AiPDFruFJ3wATyaO6ReaOoQs2BHnScDGM0nIm1opxtJ7NhLFc+G8kTZABOMc1n45xKAsrZYblSMftW6tAksO2BtikfVPpKa4cy2kqOxPDDTjNQRatplzbirQoDpp0FSw9K0vQpLzpFrL+HKFpvNDHyEI5z7nak8X091exuYZZ4g8ayKWEbBiBmnsAMU80jqoLnUWByG53xXNqPg7Gv2f9Ine9aubqyC3kKJOn3MuSu/p71h76+1aggz5uCdq1HVpDcRkPKVB2LZ2rH9QFvG6rAWIAJdifu+KPG+ztgZY9VSOWOTfRqCdLHzZ54pt1K0AgkcAeVGxn4ofpNoYWE8n3tsM+lNLzBtZgRn+mf4opT+egYY1+vYn1BVY5HHFG2Eh0jAOCMZ9KVxoXOACT2AFNrW38JAJAwPoRXr1o8RsMhbzsx822MDahur2YmzOgJb8yg8/wD3FXKMDIPejECLFnVxyDSpw7IPHkcJWjK29rKXJLlkHB9apuSomY53UAb0a8LwT4BGnVj/AGoDwXeKeVgQM4x+tRbUtntRkpw0DN5XYgd+att7p4GUrvg779vSqp0/qtpIODkjvVZkKEZB2rZJMFaHck2kB1fTk7YrI/UtmI5hdQjCufOB2Pr+tNBdfaGU6c5yO1FeCJUIYCSJuSN/3rsbeGVmZI/tWjCjvvUDmtN1L6bxE01izMV3MR7D2rOMhViCNxyDXpY8sZrRDkxSh6RQb71bnbG1VgZNTUZ3FEwUTjlKtgnyk71xyVfAOnvUG/mvEggZycDvWUcGQ3lwBpMhIYAHPtxX3L6b6/Yy/T9q7o6xxRYyYiRkc718N6Yiy3UQbZdX+lfVf+nqp1D6fvbCKYw39o5eM6tih5BHfeo+Tj7LQzHkUGHS/VyeM6IoWLPlbJ/is9e38t3K0spxGo8qsdqtuel9Ru5iTazeUgDQmRmgr7pUluqCfUmoalAGrIzjcnbnP7VHGH+j5ZU/sadIsoruD8VcrpDYMJYnGAf5ozrdwL+2C/bIjgxE8HA4/b+KqsL9U6JBaTlFRFI1DvvyKU3/AFeCa9d0cJB4uUDbEKBjNURjS8JJycmK7qZpDiQ5OO9D+I0TME8uMbhRmjY4I+pxme1cCTVvExxtnn1oK8Rorl0kUqQeDTYZIvQM8E4fJlMrlowWLNljjJzXlYhTjI714jKpyMZNeDa8lhxRP+HJf6av6d+qRCEivMAj8+5B+a3fT+rWtxpKPG3wa+RRRxkAsDgH/LWl6V0rMXjxlopD/g6TjLe4qTJxk7kh8eTXxkfR5ZI5VyhznsKR3loyyazr0nlRTC2tLqzEaTyeKSoJbTjBxuP3q64jyo1A79yaj60WQnXhmb0AakiB3GN+RSC3tYiWmdA0gY4y3G/pWpuY1a6CqBkkg0LfdJRpVkRirkb+jUcXS0E3btimRVYgPI3Y+lRmuFNtMjE5EbYxvnahrqOaCVhp0Lv9xyxoT8aQs0DIFJQ7jvsaLHCzcmTrEusrlYD+dSRuy4zj03oyO4a5YlmYJnYetKRgAE49KPspGzg5AHBAr3D569jWNQyFSxU9qlJtbMWbf55NRgwAW2wvNCzT+Y5BPbPagXuzWUSJ4iklsEnyn0PaqJk1L4MpkSRh3Hlz7Vy6mbOlDgbZzVEkkhIZ9zikZ8Sm7RTxuS8WvoWTuIrpkcbBsAj1qDKJGGGB3+N6Ou0jkDeKukn7WHrQDJbgEG4C+mM7VNVenpwnGS0UvGdYAJGCP2omxfRr0McnihfNqXTNG4yPmu6ysjBxjBOMiiatGxdOxzbXwyRIgDjgg80p67Z296DNFGI5Ryw4PzVsLhjyCQNj/aq5CzliCVccjjNLhHpK0Fkn2jTMtcQPbuVkXB7ehqrPYcU/kTUralBJB2NIXXTuB3/ivSxz7o87JHqRbJIziuqRjGN81Hcj3roOWzjFMFjnonS76+bVawlkBwWPlArf9A+j+pQ9SjvEv7RTlWaFTIWI9DgY3+aRfSH1VaWNgbG9tXwqExSWy6nkbPDAn/UelbHonUOu3Vk91dTx9LsVBKKv3t8k7Ae/akS9MZuLrp818hjeZYoF38OFDtj/ADMdgK+MfWfWLSLqhtumXplSMaZbgDZmzwPYUo+rPqW76hfypDfXL2ikqgaQ4YDvz3rNayRvz61yxL7NQ7n62xVUQuyIuMMcajzk/vQD3DygyyHJ7Z7UGMahjIGaIcgJpyN6PqkGqH3SurQRFDP4kTjYuu4NayeK36ghEjA7eV+4r5qowOckg8GmUl48d5K0UsmnVxnGRj0G1S5ePbuLplmLkUqkrRprboyz6ohcqsyn7CNiPXNXJ9NSqRru4F1DOnUT/ak3S+pyG9jkbfTtvz+tfUOn3ME9gs8dtGVOQfL3+aiz5suIF4sb8MdHam1dcqikHGD3rT/TJa865bo/2RnXj44o2HpcfUGEgUQLwQQDk+ntTXoXTbaxvgY4ZElxg6z29q3HzlJdGtsRLjVK7H9wuoZxSPqcxjHlHrWguBs3pWb6owXJJ3rMySeh+B2KrJS10WfOdOea9fXKxSAHd8DA9artJlQTO/ONqWtJLPK9xGynwjwRyfSkKypos6pE8yF05XGPf1rM3cLQuz4G4YbfFbGOdJ4R4YBwP2rP9Zg0ajgaWycn4NPxtpi5pONMQEnIxmi4rh12yB+nFBq5PYVaABvq39q9ptUfPpDiK+LIFycckHvQ8lwSuOO5pemQSM7HvUixO2/vS2Gi1WJBYjvnH6VZIBo55qKZUY2Iz2qJfWDlguP9a5mlUjag0eM75/WgwgaMqWJYHn9aJdhrJB3zmhrqTR512YY+3v8ANJnFyWh+HJ+uWyua2lttJkBKsPKy8EV04cBTkdycZIq2HqIkhMR8pYb6tx81cEVIsEZPJNTNyXp6kZRkrTFTq0DFlGQBnIFeMq3BBU+ejZIic5A0nj2oGe2wxYKMdjRxp+i5Sp6JSBjC7MDlFPb2rNSHtnYjNP2eXwJV1HGg8/FIH+0A5zjaqsC9J8zsqpl0W1srq509QvFtohwWBOr224pdvgbV4ZPt2xVD3oQbtetfTnRG0WVs95IBu6HSh/feknX/AKt6l11gly6x2wwBDENK4HHvWeHO5xirIjoZXwDhgcHg0CgjkiLE77/FcCjTksPivPuTjiupuuMDGee9H4cTiAAOdzxU2BJO+RXFXCgAc71aQQgUc/xQNhpEdXoOOxqcpLTjGBkiuaON/n5q3CK6sQc4oWEi/UY2Ric45x2FfRfoLrI8CSxuMsr+ZQftOOc99/7V84cjKAEEsoyB2o7pV01pKMEnHFR8jH3iPhKlR9qRra3Labj8Pq5Mg1qR6bb006bPBPdRLDc+MQDvnjb4zWKtHWbpwvfBIhY4co5cKT2IG4pj0GSNJy6NL5AQUjxkA+/b45rxklGdv6HWpI3FxcqE8MAvKeEXc7VmusxF1LyzIAoy0UfmbPydqKl6lOEkFvEMY55J99+TWev7u+uH/qzHA4WTJp08/wCxgQg4iyWb7goYKecnehkd9RZHwMkD3FV3d1LHI/4hQcH71OwquGZY7ltZAiIyjDfJPNcouirFNdqYdFcGEknbPOTzQnUbsToUB2JJ2/8AU1G6u7bfTIT8IaUi7Et02jOArcjnY0/DF3bA5E4pUgdTp5xVinIBZSu22e9cCgI5xwNv3qdvu+DvXrOV6R4XVLbOoSsgIQFR6nmr5ZA/hllUrnOAf05rkqhc4qMgzHGD6H+aXKO7DU6VUWwzRSHTNmMZ3cDV/pzULm0ljh8aOSOeIj/EifOkZ/MOV/UVWECpMQT271WHeN9aMVYenf2PrWtV4ampFHiBPMdz7ioXEZKbD3q25VTKoxgEZIFVysfDXYV0XYMo9XQtZWBIxjvzUzdSwnAOQexGa9MdJ29KrlOW/QUbipehQk0ea9nP5tqJivFIw+Qdt8ZFLzyR2ryEh+aF40NU2MLiaNoZBrGdJ4+KzBwecgnvTaT7s+uaUnfOfWjwx62bJ9iIBB3qYXbfgevc17Gf9a7+anAlWBngmprjbYbH1qL7MMd66FG//tiuZh7HO/HarreLzDIwajDjWQQDtmiIzu1DJ/QSRJ9K49T2qB8vmJ3PPtU4wM6jufU1U/mcA8b0ARJN8kfOTU53LiEAjCgrt7HNVj/DyOSanH5o0U8Bz/FccETrpljyAf6YIK/HH6VJMAht9/euSDLICSQEGN/ar7VFfAYfmpUvBsTX/St9ctZzWyTTKvlyqMRnO39q0FkXhXwwMov/AOSPwffHNZj6UYxXpCcMFzn5r7HHZQfg3kK5Yrye1ebnwp20FCbUqEdtZ3Eih1giVsDGhQxX9c80H1Dpd6pXVdE6ySVYEfrzWtW3iaE5Qb9+/wC9JeowLbyZiLA57nNRyxuCspjJSZjuqWEiZSXDg7Fhtj9+aB6fCGlKuoZV23FafrZMlhqb7lIwR2rPW0jJNLjHb+KKE24jYRXcl1ZoYYG8OOMHG2FrP28JDNIQSfDYj9RTqRRcZMu+lSQPfahrlFS3kKjB0ncfFX8dNQZJyZJ5Ej//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CL"/>
          </a:p>
        </p:txBody>
      </p:sp>
      <p:sp>
        <p:nvSpPr>
          <p:cNvPr id="45072" name="AutoShape 16" descr="data:image/jpeg;base64,/9j/4AAQSkZJRgABAQAAAQABAAD/2wCEAAkGBxQTEhUUExQWFhUXGBoYGBgYGB4cFxcYHRoYHBoYHBwaHyggGBolHRcXITEiJSkrLi4uGB8zODMsNygtLisBCgoKDg0OGxAQGywkICQsLCwsLCwsLCwsLDQsLCwsLCwsLCwsLCwsLCwsLCwsLCwsLCwsLCwsLCwsLCwsLCwsLP/AABEIAQUAwQMBIgACEQEDEQH/xAAcAAACAwEBAQEAAAAAAAAAAAAEBQIDBgABBwj/xABGEAABAwIDBAcDCAgFBAMAAAABAAIRAyEEMUEFElFhBiJxgZGhsRPB8CMyQlJzk9HhFBUkM4Oy0vEHQ2JjknKiwsM0U4L/xAAZAQADAQEBAAAAAAAAAAAAAAABAgMEAAX/xAAlEQACAgEDBAMBAQEAAAAAAAAAAQIRAxIhMQQTQVEiMnFhgRT/2gAMAwEAAhEDEQA/AE+w2UfY0t+nSJ3GmXvLZNxFgZ+aUc5mG+phh21j/QlGC/cUYz9m30qq+iTNyfFY1ByborLIo0qGAZh9KeHn7V3puKDxQyLcNPD2jvexRFWDf1VrQD9I/HFFYpexO+vRwbhtaeG7fbH+heEYb6uGt/vH+hXDe6t1GN3rGfwXdqXs7vr0R9nQi1PD/ePP/gq2jDn6OGP8V39Cu9hLd6Hcr2QTqEkw4jxQ7cvYe+vQZuYb6mGH8Y/0KAZhvqYc9lZ39ChR2O9wJ3znzK7GbJfTbJ3t2JBvcHIoaJHd5eib2UBmzDAZCajvXcXMZh/qYY/xXdv1EhxEiwc7xKH3naOd4lDS/Y3dXo1Bbhh9DDD+Mf6FzaeH0p4eftXem4smartXO8Sp+1dHz3eJR0P2d3V6NM9tDIsw08DUd72KbWYb/wCvDdvtj/Qsm/fP0j4lU1Kr8t53ifxRWN+wd1ejYuZhvqYa3+87+hd7Gh9Glh+fyjz/AOCxprOAHWd4leOxL5+c7/kV3afs7u/w2DRhz9HDH+K7+hWlmG/+vDD+Me36ixDcQ8/Sd/yK5+Jf9Zw7yu7b9nd3+G13cN9TDHsrOj+RePZQGdPDgZfvHeF2LDiu8GN5w7yuOJfvEbzv+RyXdp+w91ejcU24f6mGP8V39CsbRw5s2nQJ4NqknSbbomJ4rDe3f9d3/Ip50ZrOdUgkm1pM5yueNpXZyyJuqBP1dS+oPP8AFcilyrYC/BfuKX2bfSoupm6qwzvkKMfUb/LVXtMFLj8/pLNyvwOFXh5q+jUOlkNScB2I/DU2vkjNtzMeXFX4IBNOnIR2AIHz2hw53E85uAo0KIiFKkYIGfp2LgnldgLr7onINAAPgr6Gygczujlf44pDtWq8VoaYLg32YAz63X8omNFqsI7dYARHDUeP4rtr3OLtmbIA+c8cgL+ostA+mwiC1sCwECB2cEmpnSIPJNKL7Cc9V1IZMUbX6NMrZNGVjq3sWT2/0Wp4emHTULnGG3bHMm0xC+m03cVRtLZdOuB7QTHP4BU5RVbFEj4pWws+8oWphYWq6WsoU3hmHaYaDvOJkEzbM9vBZ6m8Ec0lC2AOoHjqqnsOUpi5ucIGqYQtodblFRmSg66sd4ZL3cLz8T+aazqKaTesPHwuqnuCJFEtkkWix5oMtOqICDjKmQJXns8irmOubWlMcyTU76MH5Q93/kkkp10ad8oez3OSz+oYfZBMLlPdXqBQowg/Z6X2bfSovGvU8Mf2en9m0eVRVMK7H5J5uV+BdAHRGYemQdeJQFHNNcHWMjhrzCpyQD6NeRa3qjaFYBpnM5DPv5ckppOkn4CKpFGK3A3sBbXrBtbDuJ+k+/a381ocLizAFuShh8FTqscXs33NALLSQ6Rcc1S6nunIgrtro63VjOnQMyDftt8diPw+Jgw4bvA6eKWYWqcp8UyoMn8OKFJLYbU29xrQKsxLS5paIuCL+qS1qjmA7mYk7undwWY2htGo49ZxHKbLv0Zzoq6ZUsI1sUi/2kw4EHdgDOSMyeB8FjKLLp3tJu8Mkpc6DzStAUrIs9V7VpDgvRVy0XjnaKU2h4psEqUu7uUHCMreCPeFW6kDpdT1FCGBoOdm4wj6jWnSR5KyjR3QBHdwHFV1WgWCcSxXtWmA0QBE8Ms0rY0rQYqlLSOISelRgXVIOwWVOEcU96MN688v6krFGU86P0oI5yM9b5DQQW5oz+o2PeSCLLkH7d3FcgVPaJjDUvs2elVVU1bhm/s9L7NvpVUGNhDH5JZuV+F7HIrDnhqh6QE3Roi0COKonRDkZYPDEiYPMxp+C9teD2IrYNY7xadZGWSo3LngVSIr4J4bbVIbrHb7LiCwkicuZB4i8J/tANLWuHWgRM58FicVg3tdZzZEOadSBoYMEiPRaXZmN9tTc0CCBJmwBGd+C81y0ZD067mL/D1vLNOmVN1v+ojPh+aRYLEAkOBsRI7EVUxR0j8uF8l6aWx5eoaYRhcezO/FK9q4MPLiYtmALSM/7qqpjCIlxvol+1McGyGm5zz7L9l0r2Ou0L9pYQsuTAOSzWJbedE7FbegOE85S/HxMDLgoydbjxYFmvQVOqLyLHkqhx+M1nmjRjkXOV+HZqUO0TGqPLgAI0CEUGTZzqnBC1HgZlRr4qDAueH4pXXc4nrZ8OCcVRDa2ItIy4nXsCDMgmZHcoUrRyMwUyxVRtRsDPQayuc9LHjjtMDa0xMJrsEde3xZyTCsWU8jJnevpOg7pTboxVDnCOfvVG7iwRjUkVwuUlyYctw1sPS+zb/7FSDaTkFZhz+z0vs2+lQ+oVVSg8gExbTTvWeU9OxWOHXvV0Q/Tb2bHMz7kbg8eywcbi+UD8I7UAabhYgSeVkPTqAmYtN+zVTlcvJogkvCNphcW0Cx6x8wdZVvtm5z8cUipYkOG8OJF9QExwddhF2gnvn19yZdW4R3W5GXQKc/i6TMzt6q5uKpue8imWw0jJtxY8r3XdMduVKIGHpHc32hz3Nd1i0kwwEZNMX4iNJn3p+4mmyBAl09kD8FjMbijULSZlrGsvrEwfCAr4aypZGiWSEsLeO9j6r0VxZqYai4m+6ATwIscuxPK743r5DxXzb/AA+2w1hdQeY3jvMPPUd4E9y39TGwAN0RGf4p59RDHLTIh/x5JrVFWhVUxJnmqnVp11y+NF7iKLpJOXJDU50EnhnPh2IKae9kZQknTVBTsM4QYkHIi4IyTbD9EHVbgGLXyGWfWiYTPYLyyPaHcYYngTwj6OcEnmtkMS35sjS0ieVlGeRF4YdrPl+1ui9WiJA3hnIH5rM4losRa919b2vtBs+zsSZsvmm36YbWDGixknvj3+qlCblyPPHp3QPs9oJ3jYDXRQ2hiYHVy46FRxT91u6MkCwkAxxyiQqCxp8l+zgTvHM80NinOLotMwPcmOy8K9wc4McBqdPxU8TgXGHiJBGufxwUtaU3Zq0NwVArNkWO84Tp2pp0cwJZV33NDmttc2E8OdlfgMA6s9jGCXOOZybxnsTraGxq+FpnrMO8dbZcBN0kpycSsIRUzO9LqB/eBu7MAsJkHO4Q3RdgD7D4vppkijjXVJDw0kXH9pzVGwXHfvxJvnN/yVsLelxZLMouSkjzcXK2F6tZnB8PTnD0h/tt9Kisw9M5AmOZUsEPkKX2bfSqp4Zw3gpRgpN2dkyyhtElicPIFzICS13gO3QMznx/LVaynTBN8lncbgC18RPZ6+RSZIKDK9Nkc7UuSx43BTbN7ntVuHqneHl3fHmgsWLifotj1VdPFmROnJZnG1Z6GtKQ36ZUAcIXt4gmPqmx7rr5eTdfSq1cPpOZ9CoI7J4cwV86xdE03lh0PjwK1dA6i4Mzdc1KakvRGhULXAgwQZB7F9K2X0no1A2TuPIuCIaTyOWa+Xl2aspvMclfqemjl5JdP1UsN0fXm1oNsuCO2XWptfvlsm8xIIEZzlH4r5DS2nVBHyj50O8UdhOk9Zsh0Pm0nMXmbZ96yQ6WeN2tyvUZ4Zo1TR9lo4ulUa972l4Y9u6GtLodEzDbnMZZKwbNDyKxe5r3SZi8Hi0jOBbKEk/w+2pTqYVxe9rXCo4kTBAIETxsEVtLpHS9mdwlzsu03/JZcl62mPi0qCJVsVTYam47edqXHIz2Z/is7tNsEknefAdLbgARbx9FDA4b2pcBFvnEjK+hnOJV+36zW1PaU7NLA0RbdiRHZACtiWxjzvczeNqZZA81VQJi0Hty81W+mJl0n41KjUeLACBGXvWyUVwjNjfk3mx8I59BsGDGmX9kkNfddD/nDXTuKN6I7fYz5KoYj5pOUcO1bhuDw9a7mU3mLEtBXmTWmTUkenCTcU4szfR3eaRVYd1zg5ogWjUu5giwU+km0am41ryHvFpaPnc4Hack0xOAbS/dtAAnjaeHJI9tSBY3sJHP+6RSbdeDQ9Om/JlmOL6jeM+WvvWhbQAe1w5jyKDwmB9mM5dxOiYU3gkXvPuKup3NUS7dY3Yu3Vyp/SRwPkvV6J55Xhh+zU/+hnpVRGCwkdZxA77obD//AB6X/Q30qqeHqmQCTyRwrn9IdQ91+DenpwVW2GB27umCPf8A2CIpGx4ITF1wb8E0oKaaZOORwkpIS1qMy4nMiEuc2LhOn1wbQQCLjSePJKX0HCwII9Fh0yjsz2YZoZFaKhiTYHJXVtlU64E56ObYjtGqHfM3bHpkrKNewvlkdVzTW8dh1p4luZramyn0HQ4W+i7R358kG1bHH1N8EO6w15LM47Cht266LbhyuaqXJjy41F3HgFepNN1UjtjMpurMFdxbTnrOgmAAYyvcwOUqzWxCzef4fYmmPaUHOLTVY003CT8qLbpGu9KabR6Ovpkmq9jTBMNJOhgQBbLj5TBXR8YNjy2jQbWdSv7Roa5rcv8AOdN+TSs90w/xJdVZUw9Ckym0kh1QGXObcHdhoDZ45wVkeFTdhjkktkE7K2rTo03tLg5rnyYguJi4B45JXX262q8iJBNwPoiSTB1ifVYp2JeYEmOH9lY1xBBaTI4Z9qbsUho1qtmwxuBLWhzDvMvfUX1CXuPop7P6QvYxofD53rk3F9VoejWIpV3bjmsj6MtnPTms8sk8aetX/S0sOOXyxuv4JcLh97JsrfdE9jEuhry0gFzgDI4NbeRn71XW2A1xilBNpAbu98ZLU9DNmmkKhcQS6MuAnzU458eWNeWSeOcJ34LqtEhvWSE4dtR7hEt/utFtnJZtmIDGOPOB3BZHs6N8N42Jdp7OLAC0mOZk+fqgNl13GpukZGZHYU/o9dpD5nUHn7oSqnht2sO/wjNXwvcXJvESyuU16vRMBKgP2an9k3/2ISjWLfzRTD+zU/s2+lRAMd4psL2f6Z+oXyX4NmbQ6sKirWLihaQvBMK2m0Tc9k/FlzkrFUJUWPyCArtmCRbX8UTid5nzmkcJGfZx7UI51kHvsdBuDsrOCIAc2CNeI/LmqqtHUWKpZiXNMG44FEVNotOc9izOE0z1I54SQK6tJg2ItOiB2xYNyvJ7xCZy16VbZp7u5B438FXElrROc7ixOnOyKmEY0urCo+oMmCAzxn1CUELnNstrV7GU0W0ultWqwUKTRRo6sp3c6YzdmewRwWciSFJgUd1BJI4nSCtjVTbRsvUrZRHSTujmmuzMaaVRrgYgg94ul0w3nPuz8leW9Yjs9FHJFSVMpB0z7Vg9rUngVAS0uFwL9tjAN+BGWS0exNoMfvOaTpnG8c9BmvknQzaQ3X03b2Utg5ERoTBHctnsnGENLZgmZzv2QCT3rwpR7OSzQvmqNDt5wLTvEN5W3u+9u4FYbF1TEHLhnw5J1tKiTfce70n1WXx9ItccwDMtM2kfijGWt2ykbgGMxBEOmeesKNHF79Ucp81S6i8U53wAB9W8IHYRJqkkzP4OWnp422w9TNKklVkN1ciN1cvSPOBqQnD05+o30qIJreCOp/8AxafKk30qJVSr8fFLDz+iZU9mg15AFl4XS48iqaDN92gGpOQTLGYN+HqiHNd9Jr2GR3HvCMpxTolGDasB9u4NLZJb9U5do4HmEO8bt9CPgI2lhy4bjgRUIBp/6p052uOyNVb0eA9sN4EtuHcII3fekc0lqRSMXJ6WIMa0tdBEHIgznZUPw7jJDTA1jn5rUdK3tfXFNgIgwbRLnEEwNbnzTLb2GYwU20qYhrLkzJi5cRyg9iEs+lJ1yVh09yavg+fgRx7DxQmOEgHgU92sGuAcAAcjzss9i6k2Gi0Y3qpiSjplQKAucpDs/JTpsLrBXs4oaERTZCIZSDebvRejDkDeKm5oZRI8z3BVtEmVKo4my9rDdAb4oIJ7h2709x9cvFF1gA+7uGioazdY0iJcXQOzdz8fVXmmSTL4bPHySSY0UPOjNZja7OsIJ3TPPWPBfbKeApMLd0XJN+7SF+fmUgBDbkH5xK3nRvpk9z6VOtm1wAPERE9qw542ttyyjvZ9G2jh5ycQOEyPBY7pDTkgWB3T2Hh3rZ4yqC2VhcXRc4vcTlGXPILHLGtVxLwlUdwOuzeaAcrCyhh8LuPAGv8AS5HVCAWg8ZPYFfjKrHbns5InM6mHLT01aGT6q+4n4EO6vF77TmuW8xgYP7Kz7NvpUSYtTiZwtP7NnpVSrd0IspryGXKLcE6HRofj4unn6MP0hzARDD1QDYjPOT70ipETkYHxnCabOoOqvG4YJzjQWulnTX99gimnfg02N2e2rRLWdZ/0Zgbtp3RygFAVcIMNTcyA57XNeXCeuARHYAQR56p7gqTWfSc4jUnlnZRqYw0w6pmGxvCb55+axbpUbmouWrgx20MDVbUOKJEyHnk4uHV7OHLgtdgKQxYDy2G7sb7hAPFrTm7tyVNLpRhx/lgO5sBhdW6VNqSAYjiPQDNUmnKKtcC43GEmoyW/+syvT7ZLKDPaUiIJ3SOfEea+fCmSYAkredJaja5G+4gNyaMydTy08Epw9JjPm03RyzPitOHNphXLElg1TvhCmhskxvVHBo+rN/HIea8qNizSI5finXsKRzY4dt/eq8TWZTPUaCYty7ke9JsZ4YpChjt1Rq1JXlQE/krhSi5MK1ryRr0Qo0TM6qDacmXSiaRcT8m0uPHTzXHAViesQENVcs7TfCKalQBjbWkgX7FR+lwTDW5mLKVfBObHbfyv6oNwv3lUiosRtoZ0NqG5LBFpPij6VdrxvMIDhFtZ+PRImi1tR43n3KzDHdMpJ4o8oaOZ8M+5bE2ua2HaXWcQO/n3pfj6jmu3fovueZGXvSrYO0HNDJu0sAjUdi0raArMnTQryssXGWxrxSU435M5Wrgunh6L3AYgOIAOs+TlVisN7Mua4ExwyhQ2ZTAfYZ/gVfHDazPPJ8tP9F65ewuW0gTo0i7DUg0STTbA+8QNSgWGDE63B7rE+CZYVs4ekAQPk2XOn7woZmzSTAeDmTJA8yYUvYZcqwWpO4bENkAmLcYmM9YVuBqOY6WujK3GyrfvREndJ42n0nJRB6wi1xEpeR+Btsra7t6HEGcpNge7RE1dlGrVJFelO6XRvGdwCTugi9hlKBOGPVeQ0NaAyWACXAEyeJ59i58C9wYImeIg5dpQaV2iep1TB9oUmtcYrMcDG6Jc53ZIYAVGlSdF7ZmBrwnlyVD8bRpv3nWOjRd3fwKsb0gwx+dvDtbb1S5HNqorY14McIu5PctqMLWnKOWSRVsS4ON5E2nJOKmObUndqNI0ExHCyBxFCQd6LCxmyXFt9kWyU+AKttBxFgB2CJVTKtjYeCqeWttn+Coc9xMAa5cVrjBGRzdltTFGYGfLjwTHZmzHOM1LnRug5lF7G2SGiT84+SejdYFmy50vjA0Y8Te8gZuGDQAY7Bl2DiUu2vim0zuCN45zkO38EVtTaIotn/NcLf6Bx7fRBbBwW/LiN5xNy4ZdinCNLXLgfI99MeQCm4XJcXEnQW7pEAIDH4dpk0yDGbciO4rcVsHuxa/Yke2cAW9dlrQ6NQrYsy1EMmN0Zx9mt1GfZoPf4qWCaHOANgt30M6KUcXTe+oXDdfuAtNyQAYaBnYgybI6r0ANJ4qU954GbXAA8jO8Z0WiWaKtGVRk90hbTrncaxrYEa2K1vRHEHrU3TOYnhr5+qzu03OZDSHBwOcRHLv4Jpshr5DzDSPE2vIGWn4LLKGpBxz0yCulnVO8L2jv0SLYbiXydT7itVt10AO+DYrNbPfNVx3Y63uK7E/gUyqsovXK6Fy1EiOEd8hRj6jf5aqswNJr6ga4kA7xkNLiIa4/Nbc5KOAZNGjGfs2+lVVNrvo1A8NMgOGoIJa5sjmJlLFXYmV00DuBYXgtpuMZyCAeLS10E+KFp/vJjJwMd6PDy0mIv/pHLK1u5L3kgusYJXNAjIYvrk2m0zHOM/NAbaxe60AZkyOwaqD8WGkkzAy5pRi3lzt5xuQO62SMYb7nXuVA65k66qmsc7qc39VRXzMqoyKCYNkQMcT84n45ZIV7yVGLqmlPkNtBjqknq+JTXZmGaz5Rz2uOgHqUow+Be+N1tjqnWD2ENZJ8go5Eqqxo5FF21Yzp7YptzcO5TxOOYG+03g7sy/uhamw2RcRHNKNqYEsyMtsfzWVdPBvk0R6x+idM+2qb77Nn4ErfbCptdDabLambeORK+e7NxwpuaS0AjJ0Sc+dvJaZvSx4/zCOUbs+EJOpxydJLYv084rdvc3OK2dLImYy0WYxVMZEK7B7Ze4B284A/WNv+4+5L9rY8DeAMkWB43zWPHCWqjRkaqzRf4S0T7OuGZtqZnICBHfZbHHVnBrmOI3gJkZf6hflf+yyv+H21AKFIB+6wOfvgAS5xcfncZ6uekJ7t/E63BcYyjQ6di9CeJNX5PKWan/EZ3EP9q8n51o7YkqGzKEuO8+wMEWFvGVJhNOoG23R68VbtTDMjfynhmTnA7p8EdFLST7lz1tHba2tTMtY2dJ0HYkuBqg1LDv1ycrmYmgBvO9q6PoABsnm+TbuVWCINWWgtboCZIsdYHwEO2oLYbuuc9yiFyssuVziOyGb1KiBaWNHlV/BE4nDbgBAe6SQZGUREETxyVXR+N3Dc2s/lrLSYjCU2kNAlzr7pJIkfSIysJQhG0/0lmatfhlqtMECxi973vOeQ8dFQaLSImbXy8dbLWnHUGtI3WPflBZr2kRHYlVfFUzc0aYAz6o48YmUXCkTswu3HtD2hubRebyTl5JbVq6mEdtdpc8vaIDjYcBHrbzSvEgzkbZ2VYrYojmkus0Zc4C8qYUj5x8E7r4P2DWtOZG8TxMSldapMuPd2fHqlU74KOLXIv3L96JwGE33Xy/NVlptPxKcbHZBkp5S2EbHmAoAADJE1ICC/Sm3uq61acs1nEqy+pVJ1sl2LyJV7Z4rzFwQkXJVbCrDPDHQ+M5DokA69rT7lof1bRA3miCb2uO0TostjbkAaK3B4pzLA9X6pyPdoeaOXG5K06NGHMo7SQ5xbWASTJGQQFaqIJOfvVVXFMOYLT5eiGqulpg5R5oQxsfJlD+jm0zSqDVps4ZAj8eC+wfqypUbTqCrv0gN5sk5dnG2XJfD8FTX2noYalGgwfROY0vn35X7FZ1ZhkBY6iDUM5EBSxFGcOZvuubB7496L2jRioZzFlGpT+QqNmOqT5SPMBLIVGN2l1ctVZsJ0u748iq8S6QQV2wRFSB8WKR7oeH2Ie3dx8guVa5UHGPR/5uHvHUb/AC1UTj8S5lQkE7xiDOXxCD2Q8Np0SZtTblnlV/FeYgXtpyzRxcP9JZvsvw7DPAdfgobafFIgax5od4vJKjt2sCxm7e496LJoXFoIj4lC4rD3HEx6AK5h4G/xdTA3qrR/qB7AEr2RaPKGG3cOXgEC0AkxlH4wsziqYDZ4me6/5J/ja5eTvEsYMxPzkixzt4zoMh71Lp06pmrqGrsDpiTfRM6TTCBNOMxCLw1S3NaJGTkI0jgvDMzkvWHUq0CblSCVl5BVeJxFlc6ldB1296KSOsBqzIOqk92q7WVCoVUKLsUOqwZy2fEn3LqNKJbxHnIML15yPAR5u8M1LD05cJsJueSAbC9mYUvqNa3MkZcyvvmzNliA36LOqebo6x8fcvjPQ2oBjaDnW64J7Zt5wt3056b+z38Lh4mC2pU4E/Oa3nz8MpQVcsR7lG39tUxVqFrhuzAvnAAkAXOvBIMb0jc8bgEN14nt/BZsOnkrKjCPjzU3uAZGqCDczJ0tHb+SI6PuBqmNPwKUOqEEjSSmXRj95OWXvXNUhoP5I5cp7i5MOe4apFClw3Gfy1PeovxBK8oN/Z6f2bfSoh2t0Rx8P9I53TX4SmUJtEdUcN4D1RZF1RtP5rQM5lPRJS3AG9UStVsjZzTSeHRJcSZziOr4QfgrL4GXPAIkcI4LSvqBhIc8A8Mz38EKHk/Avr4ATcAxrJI80vq4YXTStXBNrhUTKjdMZX5FLqPC49y5jSJEZBMqzOCr/ReKbUEBpGc4RVN4iNbQudQAQ1WpumRKF2cXFBYyrbtXtV5N5sYQ1RgjPPsKZRCVuNo5yo0RvPE5SJRGHjUedueV1fh8N1pzGcayMohO3QbBqtJwPKMu2/vRuFoEjrDQ+O6U1weFbUPXOQaYGdxryTmlsYNi8DSc1GU29htjK0qfWGY56/F1KjhnGSdfNaZ2yJNi2B4oihgmsF7me6NIQuTBaM9R2eSL5BWvw+QKbVqQExdUEShbsAmriEw6OEb5jh7nKvEUSGm0qfRqjFQnlx5OVH9AQ+6C91cp7vNcmKFOCpzQpDL5NvpUUP0MDN2WZyV2y3NbSol4JbuMmBJuKvHtCvxFWi5uTh3ZjwUl5+VbnTjdOhHiK4d8wW4nXsCBLyLepz4did02096DvRyaB5myMb+jMb1Wu3jmSAbcPjgncopc2TUH6M3RaQ4RJNxbIW9bq11N++bamD3p57dhiA7vZA9FTinNP9vdCHdD22LnscMrrxtE6z4I2mGnV3hHqo1GtGrj2BcnH2K4z9FJp2zXh5EopjBz77e5UVm5wSOwT7kPh7O0z9FFVgSyv1iYIjjxTh2Hkd15i/gFFuFGWf8A+ZRTivI2mXoS0MO4ugfkneD2AJBd2pjgqdNgvP8Ax+ICIbj2XEOPd+cISyemdol6OpbEY7Joy7PRXUOjNPPfc3Wx/FQftMBsCVTT2hrDhpkUupeztEvQyp4WhSeXSXPgCwGXOLTZe1sQw8eSWPxoGnl+SqZi5499kNaDofoYl4i2qqqViNAQgH4wjLyBUPaPJzjtlHUvZ2iXoOFQOEZdqid3IEeaXvqu1PhK4l2YXKUQOEn4D6kRc8lXsZo9qY1t/MgHPeTA8pj0sj9isIfJOfboHXyyuE8px00mGEJKVs8/SRwK5CyuTjHbD2xFFnVcCGhstqObIHZ2pkNszpV+/euXIOCsbUyTdrfa/fuVb9tRaKv371y5DQjrZ6NtnhV+/evf1v8Aa/fvXq5HRE7Uz07WtPyv37lUNucqv371y5DRE7UyY21OlX7969G1vtfv3L1cu0RO1MjV2xGlX79yi3bZ/wB37965cjoR2pkhtmdKv371Ju1vtfv3LlyGhHWyt+2otFX7969/XZ4Vfv3rly7QjtTJfrf7X796kdrW/wA379y8XLtCO1MqG3OVX796kNtcqv3716uR0I7Uz0bX+1+/euqbYjSr9+5cuQ0INsg3bZ4Vfv3qX64nMVDfWs4jwNiuXLtCBqZnP1x/o/7vyXLlyrSJ2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CL"/>
          </a:p>
        </p:txBody>
      </p:sp>
      <p:pic>
        <p:nvPicPr>
          <p:cNvPr id="45074" name="Picture 18" descr="http://t0.gstatic.com/images?q=tbn:ANd9GcT_mOTOobQnLgbtxI2zPidmnM1JlT7S2r54bLUpJdcWUvDrktC9QA"/>
          <p:cNvPicPr>
            <a:picLocks noChangeAspect="1" noChangeArrowheads="1"/>
          </p:cNvPicPr>
          <p:nvPr/>
        </p:nvPicPr>
        <p:blipFill>
          <a:blip r:embed="rId5" cstate="print"/>
          <a:srcRect/>
          <a:stretch>
            <a:fillRect/>
          </a:stretch>
        </p:blipFill>
        <p:spPr bwMode="auto">
          <a:xfrm>
            <a:off x="0" y="2071678"/>
            <a:ext cx="2285984" cy="26670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értice">
  <a:themeElements>
    <a:clrScheme name="Vért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é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é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32</TotalTime>
  <Words>83</Words>
  <Application>Microsoft Office PowerPoint</Application>
  <PresentationFormat>Presentación en pantalla (4:3)</PresentationFormat>
  <Paragraphs>10</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Vértice</vt:lpstr>
      <vt:lpstr>La electricidad</vt:lpstr>
      <vt:lpstr>Fue uno de los primeros filósofos naturales de la era moderna en realizar experimentos con la electrostática y el magnetismo, realizando para tal fin incontables experimentos que describía con todo lujo de detalles en su obra. Definió el término de fuerza eléctrica como el fenómeno de atracción que se producía al frotar ciertas sustancias. A través de sus experiencias clasificó los materiales en conductores y aislantes e ideó el primer electroscopio. Descubrió la imantación por influencia, y observó que la imantación del hierro se pierde cuando se calienta al rojo. Estudió la inclinación de una aguja magnética concluyendo que la Tierra se comporta como un gran imán. </vt:lpstr>
      <vt:lpstr>Diapositiva 3</vt:lpstr>
      <vt:lpstr>Diapositiva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electricidad</dc:title>
  <dc:creator>Alumno</dc:creator>
  <cp:lastModifiedBy>Alumno</cp:lastModifiedBy>
  <cp:revision>4</cp:revision>
  <dcterms:created xsi:type="dcterms:W3CDTF">2013-05-07T12:42:44Z</dcterms:created>
  <dcterms:modified xsi:type="dcterms:W3CDTF">2013-05-07T13:15:12Z</dcterms:modified>
</cp:coreProperties>
</file>