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47" autoAdjust="0"/>
    <p:restoredTop sz="94660"/>
  </p:normalViewPr>
  <p:slideViewPr>
    <p:cSldViewPr>
      <p:cViewPr varScale="1">
        <p:scale>
          <a:sx n="50" d="100"/>
          <a:sy n="50" d="100"/>
        </p:scale>
        <p:origin x="-103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367F-B197-4E3D-B560-2322B166A30D}" type="datetimeFigureOut">
              <a:rPr lang="es-CO" smtClean="0"/>
              <a:t>06/09/2016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2823-9CD6-4EEF-9DA8-093C9555A2DB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9401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367F-B197-4E3D-B560-2322B166A30D}" type="datetimeFigureOut">
              <a:rPr lang="es-CO" smtClean="0"/>
              <a:t>06/09/2016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2823-9CD6-4EEF-9DA8-093C9555A2DB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93920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367F-B197-4E3D-B560-2322B166A30D}" type="datetimeFigureOut">
              <a:rPr lang="es-CO" smtClean="0"/>
              <a:t>06/09/2016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2823-9CD6-4EEF-9DA8-093C9555A2DB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0134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367F-B197-4E3D-B560-2322B166A30D}" type="datetimeFigureOut">
              <a:rPr lang="es-CO" smtClean="0"/>
              <a:t>06/09/2016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2823-9CD6-4EEF-9DA8-093C9555A2DB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8467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367F-B197-4E3D-B560-2322B166A30D}" type="datetimeFigureOut">
              <a:rPr lang="es-CO" smtClean="0"/>
              <a:t>06/09/2016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2823-9CD6-4EEF-9DA8-093C9555A2DB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59705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367F-B197-4E3D-B560-2322B166A30D}" type="datetimeFigureOut">
              <a:rPr lang="es-CO" smtClean="0"/>
              <a:t>06/09/2016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2823-9CD6-4EEF-9DA8-093C9555A2DB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39277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367F-B197-4E3D-B560-2322B166A30D}" type="datetimeFigureOut">
              <a:rPr lang="es-CO" smtClean="0"/>
              <a:t>06/09/2016</a:t>
            </a:fld>
            <a:endParaRPr lang="es-CO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2823-9CD6-4EEF-9DA8-093C9555A2DB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69570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367F-B197-4E3D-B560-2322B166A30D}" type="datetimeFigureOut">
              <a:rPr lang="es-CO" smtClean="0"/>
              <a:t>06/09/2016</a:t>
            </a:fld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2823-9CD6-4EEF-9DA8-093C9555A2DB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20413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367F-B197-4E3D-B560-2322B166A30D}" type="datetimeFigureOut">
              <a:rPr lang="es-CO" smtClean="0"/>
              <a:t>06/09/2016</a:t>
            </a:fld>
            <a:endParaRPr lang="es-CO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2823-9CD6-4EEF-9DA8-093C9555A2DB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29533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367F-B197-4E3D-B560-2322B166A30D}" type="datetimeFigureOut">
              <a:rPr lang="es-CO" smtClean="0"/>
              <a:t>06/09/2016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2823-9CD6-4EEF-9DA8-093C9555A2DB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02114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367F-B197-4E3D-B560-2322B166A30D}" type="datetimeFigureOut">
              <a:rPr lang="es-CO" smtClean="0"/>
              <a:t>06/09/2016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2823-9CD6-4EEF-9DA8-093C9555A2DB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69845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9367F-B197-4E3D-B560-2322B166A30D}" type="datetimeFigureOut">
              <a:rPr lang="es-CO" smtClean="0"/>
              <a:t>06/09/2016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F2823-9CD6-4EEF-9DA8-093C9555A2DB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169503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470025"/>
          </a:xfrm>
        </p:spPr>
        <p:txBody>
          <a:bodyPr>
            <a:normAutofit/>
          </a:bodyPr>
          <a:lstStyle/>
          <a:p>
            <a:r>
              <a:rPr lang="es-CO" sz="6000" dirty="0" smtClean="0">
                <a:solidFill>
                  <a:schemeClr val="bg1"/>
                </a:solidFill>
                <a:latin typeface="Algerian" pitchFamily="82" charset="0"/>
              </a:rPr>
              <a:t>ROTACION</a:t>
            </a:r>
            <a:endParaRPr lang="es-CO" sz="6000" dirty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1844824"/>
            <a:ext cx="7992888" cy="4586064"/>
          </a:xfrm>
        </p:spPr>
        <p:txBody>
          <a:bodyPr>
            <a:normAutofit/>
          </a:bodyPr>
          <a:lstStyle/>
          <a:p>
            <a:r>
              <a:rPr lang="es-CO" sz="4800" b="1" dirty="0" smtClean="0">
                <a:solidFill>
                  <a:schemeClr val="tx1"/>
                </a:solidFill>
              </a:rPr>
              <a:t>ES EL MOVIMIENTO DE CAMBIO DE ORIENTACION O DE  UN CUERPO O UN SISTEMA DE REFERENCIA DE  FORMA QUE UNA LINEA LLAMADA EJE DE ROTACION.</a:t>
            </a:r>
            <a:endParaRPr lang="es-CO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284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6000" dirty="0" smtClean="0">
                <a:solidFill>
                  <a:schemeClr val="bg1"/>
                </a:solidFill>
                <a:latin typeface="Algerian" pitchFamily="82" charset="0"/>
              </a:rPr>
              <a:t>TRASLACION</a:t>
            </a:r>
            <a:endParaRPr lang="es-CO" sz="6000" dirty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4800" b="1" dirty="0" smtClean="0"/>
              <a:t>Es el movimiento de la tierra alrededor del sol, que es la estrella central del sistema solar. La tierra describe  a su alrededor una orbita elíptica</a:t>
            </a:r>
            <a:r>
              <a:rPr lang="es-CO" sz="4800" b="1" dirty="0" smtClean="0">
                <a:solidFill>
                  <a:schemeClr val="bg1"/>
                </a:solidFill>
              </a:rPr>
              <a:t>.</a:t>
            </a:r>
            <a:endParaRPr lang="es-CO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949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>
                <a:solidFill>
                  <a:schemeClr val="bg1"/>
                </a:solidFill>
                <a:latin typeface="Algerian" pitchFamily="82" charset="0"/>
              </a:rPr>
              <a:t>Movimientos del eje de rotación</a:t>
            </a:r>
            <a:endParaRPr lang="es-CO" dirty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3600" b="1" dirty="0"/>
              <a:t>Movimiento de rotación. Es un movimiento que efectúa la Tierra girando sobre su mismo eje imaginario denominado eje terrestre que pasa por sus polos. Una vuelta completa, tomando como referencia a las estrellas, dura 23 horas con 56 minutos 4 segundos y se denomina día sidéreo</a:t>
            </a:r>
            <a:r>
              <a:rPr lang="es-CO" sz="36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469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sz="4900" dirty="0" smtClean="0">
                <a:solidFill>
                  <a:schemeClr val="bg1"/>
                </a:solidFill>
                <a:latin typeface="Algerian" pitchFamily="82" charset="0"/>
              </a:rPr>
              <a:t>Estaciones climáticas</a:t>
            </a:r>
            <a:r>
              <a:rPr lang="es-CO" dirty="0" smtClean="0">
                <a:solidFill>
                  <a:schemeClr val="bg1"/>
                </a:solidFill>
              </a:rPr>
              <a:t/>
            </a:r>
            <a:br>
              <a:rPr lang="es-CO" dirty="0" smtClean="0">
                <a:solidFill>
                  <a:schemeClr val="bg1"/>
                </a:solidFill>
              </a:rPr>
            </a:br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Las estaciones son los periodos del año en los que las condiciones climáticas imperantes se mantienen, en una determinada región, dentro de un cierto rango. Estos periodos son normalmente cuatro y duran aproximadamente tres meses y se denominan: primavera, verano, otoño e invierno.</a:t>
            </a:r>
          </a:p>
        </p:txBody>
      </p:sp>
    </p:spTree>
    <p:extLst>
      <p:ext uri="{BB962C8B-B14F-4D97-AF65-F5344CB8AC3E}">
        <p14:creationId xmlns:p14="http://schemas.microsoft.com/office/powerpoint/2010/main" val="311126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>
                <a:solidFill>
                  <a:schemeClr val="bg1"/>
                </a:solidFill>
                <a:latin typeface="Algerian" pitchFamily="82" charset="0"/>
              </a:rPr>
              <a:t>Zonas climáticas de la tierra</a:t>
            </a:r>
            <a:endParaRPr lang="es-CO" dirty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Generalmente es una referencia a la zona intertropical o al clima cálido. Zonas templadas: Pudiendo referirse a las zonas templadas de la tierra o a las de clima templado. Zonas frías: Como referencia a las regiones polares y boreales o al clima frío y polar.</a:t>
            </a:r>
          </a:p>
        </p:txBody>
      </p:sp>
    </p:spTree>
    <p:extLst>
      <p:ext uri="{BB962C8B-B14F-4D97-AF65-F5344CB8AC3E}">
        <p14:creationId xmlns:p14="http://schemas.microsoft.com/office/powerpoint/2010/main" val="250560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bg1"/>
                </a:solidFill>
                <a:latin typeface="Algerian" pitchFamily="82" charset="0"/>
              </a:rPr>
              <a:t>Como es la tierra</a:t>
            </a:r>
            <a:endParaRPr lang="es-CO" dirty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O" dirty="0"/>
              <a:t>La Tierra es un planeta del sistema solar que gira alrededor de su estrella —el Sol— en la tercera órbita más interna. Es el más denso y el quinto mayor de los ocho planetas del sistema solar. También es el mayor de los cuatro terrestres. Wikipedia </a:t>
            </a:r>
          </a:p>
          <a:p>
            <a:r>
              <a:rPr lang="es-CO" dirty="0"/>
              <a:t>Radio:</a:t>
            </a:r>
            <a:r>
              <a:rPr lang="es-CO" dirty="0">
                <a:solidFill>
                  <a:schemeClr val="bg1"/>
                </a:solidFill>
              </a:rPr>
              <a:t> </a:t>
            </a:r>
            <a:r>
              <a:rPr lang="es-CO" dirty="0">
                <a:solidFill>
                  <a:srgbClr val="FF0000"/>
                </a:solidFill>
              </a:rPr>
              <a:t>6.371 km</a:t>
            </a:r>
          </a:p>
          <a:p>
            <a:r>
              <a:rPr lang="es-CO" dirty="0"/>
              <a:t>Edad:</a:t>
            </a:r>
            <a:r>
              <a:rPr lang="es-CO" dirty="0">
                <a:solidFill>
                  <a:srgbClr val="FF0000"/>
                </a:solidFill>
              </a:rPr>
              <a:t> 4,543 miles de millones años</a:t>
            </a:r>
          </a:p>
          <a:p>
            <a:r>
              <a:rPr lang="es-CO" dirty="0"/>
              <a:t>Distancia desde el Sol: </a:t>
            </a:r>
            <a:r>
              <a:rPr lang="es-CO" dirty="0">
                <a:solidFill>
                  <a:srgbClr val="FF0000"/>
                </a:solidFill>
              </a:rPr>
              <a:t>149,6 millones km</a:t>
            </a:r>
          </a:p>
          <a:p>
            <a:r>
              <a:rPr lang="es-CO" dirty="0"/>
              <a:t>Superficie: </a:t>
            </a:r>
            <a:r>
              <a:rPr lang="es-CO" dirty="0">
                <a:solidFill>
                  <a:srgbClr val="FF0000"/>
                </a:solidFill>
              </a:rPr>
              <a:t>510,1 millones km²</a:t>
            </a:r>
          </a:p>
          <a:p>
            <a:r>
              <a:rPr lang="es-CO" dirty="0"/>
              <a:t>Gravedad:</a:t>
            </a:r>
            <a:r>
              <a:rPr lang="es-CO" dirty="0">
                <a:solidFill>
                  <a:srgbClr val="FF0000"/>
                </a:solidFill>
              </a:rPr>
              <a:t> 9,807 m/s²</a:t>
            </a:r>
          </a:p>
          <a:p>
            <a:r>
              <a:rPr lang="es-CO" dirty="0"/>
              <a:t>Luna: </a:t>
            </a:r>
            <a:r>
              <a:rPr lang="es-CO" dirty="0">
                <a:solidFill>
                  <a:srgbClr val="FF0000"/>
                </a:solidFill>
              </a:rPr>
              <a:t>Luna</a:t>
            </a:r>
          </a:p>
        </p:txBody>
      </p:sp>
    </p:spTree>
    <p:extLst>
      <p:ext uri="{BB962C8B-B14F-4D97-AF65-F5344CB8AC3E}">
        <p14:creationId xmlns:p14="http://schemas.microsoft.com/office/powerpoint/2010/main" val="133995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bg1"/>
                </a:solidFill>
                <a:latin typeface="Algerian" pitchFamily="82" charset="0"/>
              </a:rPr>
              <a:t>Capas de la tierra</a:t>
            </a:r>
            <a:endParaRPr lang="es-CO" dirty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Finalmente, la atmósfera está compuesta mayoritariamente por nitrógeno, además de oxígeno y otros tantos diversos gases. Esta es la capa más externa del planeta y a su vez, también se divide en otras 5 capas: la troposfera, estratosfera, mesosfera, termosfera y exosfera.</a:t>
            </a:r>
          </a:p>
        </p:txBody>
      </p:sp>
    </p:spTree>
    <p:extLst>
      <p:ext uri="{BB962C8B-B14F-4D97-AF65-F5344CB8AC3E}">
        <p14:creationId xmlns:p14="http://schemas.microsoft.com/office/powerpoint/2010/main" val="101672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pPr marL="0" indent="0">
              <a:buNone/>
            </a:pPr>
            <a:r>
              <a:rPr lang="es-CO" sz="3500" dirty="0" smtClean="0"/>
              <a:t>POR</a:t>
            </a:r>
            <a:r>
              <a:rPr lang="es-CO" dirty="0" smtClean="0"/>
              <a:t>:</a:t>
            </a:r>
            <a:r>
              <a:rPr lang="es-CO" dirty="0"/>
              <a:t> </a:t>
            </a:r>
            <a:r>
              <a:rPr lang="es-CO" b="1" dirty="0" smtClean="0"/>
              <a:t>miguel Ángel  Londoño  y juan José Baena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63019"/>
            <a:ext cx="9144000" cy="4932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803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370</Words>
  <Application>Microsoft Office PowerPoint</Application>
  <PresentationFormat>Presentación en pantalla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ROTACION</vt:lpstr>
      <vt:lpstr>TRASLACION</vt:lpstr>
      <vt:lpstr>Movimientos del eje de rotación</vt:lpstr>
      <vt:lpstr>Estaciones climáticas </vt:lpstr>
      <vt:lpstr>Zonas climáticas de la tierra</vt:lpstr>
      <vt:lpstr>Como es la tierra</vt:lpstr>
      <vt:lpstr>Capas de la tierra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ROTACION</dc:title>
  <dc:creator>Estudiante</dc:creator>
  <cp:lastModifiedBy>USUARIO</cp:lastModifiedBy>
  <cp:revision>9</cp:revision>
  <dcterms:created xsi:type="dcterms:W3CDTF">2016-09-06T13:27:24Z</dcterms:created>
  <dcterms:modified xsi:type="dcterms:W3CDTF">2016-09-06T23:09:45Z</dcterms:modified>
</cp:coreProperties>
</file>